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32"/>
  </p:notesMasterIdLst>
  <p:sldIdLst>
    <p:sldId id="595" r:id="rId5"/>
    <p:sldId id="710" r:id="rId6"/>
    <p:sldId id="686" r:id="rId7"/>
    <p:sldId id="301" r:id="rId8"/>
    <p:sldId id="598" r:id="rId9"/>
    <p:sldId id="634" r:id="rId10"/>
    <p:sldId id="696" r:id="rId11"/>
    <p:sldId id="281" r:id="rId12"/>
    <p:sldId id="640" r:id="rId13"/>
    <p:sldId id="708" r:id="rId14"/>
    <p:sldId id="736" r:id="rId15"/>
    <p:sldId id="700" r:id="rId16"/>
    <p:sldId id="709" r:id="rId17"/>
    <p:sldId id="711" r:id="rId18"/>
    <p:sldId id="737" r:id="rId19"/>
    <p:sldId id="477" r:id="rId20"/>
    <p:sldId id="663" r:id="rId21"/>
    <p:sldId id="662" r:id="rId22"/>
    <p:sldId id="697" r:id="rId23"/>
    <p:sldId id="698" r:id="rId24"/>
    <p:sldId id="705" r:id="rId25"/>
    <p:sldId id="703" r:id="rId26"/>
    <p:sldId id="699" r:id="rId27"/>
    <p:sldId id="707" r:id="rId28"/>
    <p:sldId id="706" r:id="rId29"/>
    <p:sldId id="694" r:id="rId30"/>
    <p:sldId id="704" r:id="rId31"/>
  </p:sldIdLst>
  <p:sldSz cx="9144000" cy="5143500" type="screen16x9"/>
  <p:notesSz cx="6858000" cy="9144000"/>
  <p:defaultTextStyle>
    <a:defPPr>
      <a:defRPr lang="nb-NO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984D"/>
    <a:srgbClr val="33626A"/>
    <a:srgbClr val="2D6269"/>
    <a:srgbClr val="1C4D5A"/>
    <a:srgbClr val="BBAC76"/>
    <a:srgbClr val="0D34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AE6CE1-4199-4C94-AC84-8E8A8D58E619}" v="20" dt="2022-04-04T08:13:25.3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92" autoAdjust="0"/>
    <p:restoredTop sz="94660"/>
  </p:normalViewPr>
  <p:slideViewPr>
    <p:cSldViewPr snapToGrid="0">
      <p:cViewPr>
        <p:scale>
          <a:sx n="80" d="100"/>
          <a:sy n="80" d="100"/>
        </p:scale>
        <p:origin x="860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e Møller Gabrielsen" userId="S::anemolle@ntnu.no::57d470e4-b27d-4345-90dd-9a6d1b856be8" providerId="AD" clId="Web-{A2E52176-DC46-4136-AA4C-E78B01FBE278}"/>
    <pc:docChg chg="modSld">
      <pc:chgData name="Ane Møller Gabrielsen" userId="S::anemolle@ntnu.no::57d470e4-b27d-4345-90dd-9a6d1b856be8" providerId="AD" clId="Web-{A2E52176-DC46-4136-AA4C-E78B01FBE278}" dt="2021-12-05T19:56:19.381" v="41" actId="1076"/>
      <pc:docMkLst>
        <pc:docMk/>
      </pc:docMkLst>
      <pc:sldChg chg="addSp modSp">
        <pc:chgData name="Ane Møller Gabrielsen" userId="S::anemolle@ntnu.no::57d470e4-b27d-4345-90dd-9a6d1b856be8" providerId="AD" clId="Web-{A2E52176-DC46-4136-AA4C-E78B01FBE278}" dt="2021-12-05T19:47:02.855" v="19" actId="20577"/>
        <pc:sldMkLst>
          <pc:docMk/>
          <pc:sldMk cId="3042875791" sldId="694"/>
        </pc:sldMkLst>
        <pc:spChg chg="mod">
          <ac:chgData name="Ane Møller Gabrielsen" userId="S::anemolle@ntnu.no::57d470e4-b27d-4345-90dd-9a6d1b856be8" providerId="AD" clId="Web-{A2E52176-DC46-4136-AA4C-E78B01FBE278}" dt="2021-12-05T19:47:02.855" v="19" actId="20577"/>
          <ac:spMkLst>
            <pc:docMk/>
            <pc:sldMk cId="3042875791" sldId="694"/>
            <ac:spMk id="2" creationId="{00000000-0000-0000-0000-000000000000}"/>
          </ac:spMkLst>
        </pc:spChg>
        <pc:spChg chg="mod">
          <ac:chgData name="Ane Møller Gabrielsen" userId="S::anemolle@ntnu.no::57d470e4-b27d-4345-90dd-9a6d1b856be8" providerId="AD" clId="Web-{A2E52176-DC46-4136-AA4C-E78B01FBE278}" dt="2021-12-05T19:46:48.386" v="17" actId="20577"/>
          <ac:spMkLst>
            <pc:docMk/>
            <pc:sldMk cId="3042875791" sldId="694"/>
            <ac:spMk id="3" creationId="{00000000-0000-0000-0000-000000000000}"/>
          </ac:spMkLst>
        </pc:spChg>
        <pc:picChg chg="add mod">
          <ac:chgData name="Ane Møller Gabrielsen" userId="S::anemolle@ntnu.no::57d470e4-b27d-4345-90dd-9a6d1b856be8" providerId="AD" clId="Web-{A2E52176-DC46-4136-AA4C-E78B01FBE278}" dt="2021-12-05T19:46:55.465" v="18" actId="1076"/>
          <ac:picMkLst>
            <pc:docMk/>
            <pc:sldMk cId="3042875791" sldId="694"/>
            <ac:picMk id="4" creationId="{9233E401-D1F3-4B05-AE28-B5482D685603}"/>
          </ac:picMkLst>
        </pc:picChg>
      </pc:sldChg>
      <pc:sldChg chg="addSp delSp modSp">
        <pc:chgData name="Ane Møller Gabrielsen" userId="S::anemolle@ntnu.no::57d470e4-b27d-4345-90dd-9a6d1b856be8" providerId="AD" clId="Web-{A2E52176-DC46-4136-AA4C-E78B01FBE278}" dt="2021-12-05T19:49:24.530" v="23" actId="1076"/>
        <pc:sldMkLst>
          <pc:docMk/>
          <pc:sldMk cId="182028189" sldId="698"/>
        </pc:sldMkLst>
        <pc:picChg chg="del">
          <ac:chgData name="Ane Møller Gabrielsen" userId="S::anemolle@ntnu.no::57d470e4-b27d-4345-90dd-9a6d1b856be8" providerId="AD" clId="Web-{A2E52176-DC46-4136-AA4C-E78B01FBE278}" dt="2021-12-05T19:49:15.452" v="20"/>
          <ac:picMkLst>
            <pc:docMk/>
            <pc:sldMk cId="182028189" sldId="698"/>
            <ac:picMk id="3" creationId="{A91C1A85-FD31-4C56-A778-432B71C4D71C}"/>
          </ac:picMkLst>
        </pc:picChg>
        <pc:picChg chg="add mod">
          <ac:chgData name="Ane Møller Gabrielsen" userId="S::anemolle@ntnu.no::57d470e4-b27d-4345-90dd-9a6d1b856be8" providerId="AD" clId="Web-{A2E52176-DC46-4136-AA4C-E78B01FBE278}" dt="2021-12-05T19:49:24.530" v="23" actId="1076"/>
          <ac:picMkLst>
            <pc:docMk/>
            <pc:sldMk cId="182028189" sldId="698"/>
            <ac:picMk id="4" creationId="{FB3F1E54-AC08-47A2-9C8F-5F08749D1D78}"/>
          </ac:picMkLst>
        </pc:picChg>
      </pc:sldChg>
      <pc:sldChg chg="addSp delSp modSp">
        <pc:chgData name="Ane Møller Gabrielsen" userId="S::anemolle@ntnu.no::57d470e4-b27d-4345-90dd-9a6d1b856be8" providerId="AD" clId="Web-{A2E52176-DC46-4136-AA4C-E78B01FBE278}" dt="2021-12-05T19:56:04.474" v="36"/>
        <pc:sldMkLst>
          <pc:docMk/>
          <pc:sldMk cId="3866331079" sldId="699"/>
        </pc:sldMkLst>
        <pc:picChg chg="add del mod">
          <ac:chgData name="Ane Møller Gabrielsen" userId="S::anemolle@ntnu.no::57d470e4-b27d-4345-90dd-9a6d1b856be8" providerId="AD" clId="Web-{A2E52176-DC46-4136-AA4C-E78B01FBE278}" dt="2021-12-05T19:56:04.474" v="36"/>
          <ac:picMkLst>
            <pc:docMk/>
            <pc:sldMk cId="3866331079" sldId="699"/>
            <ac:picMk id="2" creationId="{A9DB7D2A-02D1-40FC-8515-285C2FD841CC}"/>
          </ac:picMkLst>
        </pc:picChg>
        <pc:picChg chg="del">
          <ac:chgData name="Ane Møller Gabrielsen" userId="S::anemolle@ntnu.no::57d470e4-b27d-4345-90dd-9a6d1b856be8" providerId="AD" clId="Web-{A2E52176-DC46-4136-AA4C-E78B01FBE278}" dt="2021-12-05T19:53:43.863" v="24"/>
          <ac:picMkLst>
            <pc:docMk/>
            <pc:sldMk cId="3866331079" sldId="699"/>
            <ac:picMk id="5" creationId="{C5442000-B08D-48A9-AD84-7D73C3F647B6}"/>
          </ac:picMkLst>
        </pc:picChg>
      </pc:sldChg>
      <pc:sldChg chg="addSp delSp modSp">
        <pc:chgData name="Ane Møller Gabrielsen" userId="S::anemolle@ntnu.no::57d470e4-b27d-4345-90dd-9a6d1b856be8" providerId="AD" clId="Web-{A2E52176-DC46-4136-AA4C-E78B01FBE278}" dt="2021-12-05T19:56:19.381" v="41" actId="1076"/>
        <pc:sldMkLst>
          <pc:docMk/>
          <pc:sldMk cId="3056284614" sldId="703"/>
        </pc:sldMkLst>
        <pc:picChg chg="add mod">
          <ac:chgData name="Ane Møller Gabrielsen" userId="S::anemolle@ntnu.no::57d470e4-b27d-4345-90dd-9a6d1b856be8" providerId="AD" clId="Web-{A2E52176-DC46-4136-AA4C-E78B01FBE278}" dt="2021-12-05T19:56:19.381" v="41" actId="1076"/>
          <ac:picMkLst>
            <pc:docMk/>
            <pc:sldMk cId="3056284614" sldId="703"/>
            <ac:picMk id="2" creationId="{50F57CA7-D836-4EFC-895E-AB2E3C3F9E65}"/>
          </ac:picMkLst>
        </pc:picChg>
        <pc:picChg chg="del">
          <ac:chgData name="Ane Møller Gabrielsen" userId="S::anemolle@ntnu.no::57d470e4-b27d-4345-90dd-9a6d1b856be8" providerId="AD" clId="Web-{A2E52176-DC46-4136-AA4C-E78B01FBE278}" dt="2021-12-05T19:56:00.771" v="35"/>
          <ac:picMkLst>
            <pc:docMk/>
            <pc:sldMk cId="3056284614" sldId="703"/>
            <ac:picMk id="5" creationId="{2C75D1E9-D9A4-4975-A391-AC9C5F5782ED}"/>
          </ac:picMkLst>
        </pc:picChg>
      </pc:sldChg>
      <pc:sldChg chg="addSp delSp modSp">
        <pc:chgData name="Ane Møller Gabrielsen" userId="S::anemolle@ntnu.no::57d470e4-b27d-4345-90dd-9a6d1b856be8" providerId="AD" clId="Web-{A2E52176-DC46-4136-AA4C-E78B01FBE278}" dt="2021-12-05T19:55:43.693" v="34"/>
        <pc:sldMkLst>
          <pc:docMk/>
          <pc:sldMk cId="1597646070" sldId="704"/>
        </pc:sldMkLst>
        <pc:spChg chg="add mod">
          <ac:chgData name="Ane Møller Gabrielsen" userId="S::anemolle@ntnu.no::57d470e4-b27d-4345-90dd-9a6d1b856be8" providerId="AD" clId="Web-{A2E52176-DC46-4136-AA4C-E78B01FBE278}" dt="2021-12-05T19:55:37.474" v="28"/>
          <ac:spMkLst>
            <pc:docMk/>
            <pc:sldMk cId="1597646070" sldId="704"/>
            <ac:spMk id="5" creationId="{1FB1CB35-9EE1-4FB3-AD86-5A75DCD854A9}"/>
          </ac:spMkLst>
        </pc:spChg>
        <pc:spChg chg="add del mod">
          <ac:chgData name="Ane Møller Gabrielsen" userId="S::anemolle@ntnu.no::57d470e4-b27d-4345-90dd-9a6d1b856be8" providerId="AD" clId="Web-{A2E52176-DC46-4136-AA4C-E78B01FBE278}" dt="2021-12-05T19:55:41.849" v="32"/>
          <ac:spMkLst>
            <pc:docMk/>
            <pc:sldMk cId="1597646070" sldId="704"/>
            <ac:spMk id="6" creationId="{F680EB2E-4F9F-4C2A-9724-3CD077067C35}"/>
          </ac:spMkLst>
        </pc:spChg>
        <pc:spChg chg="add mod">
          <ac:chgData name="Ane Møller Gabrielsen" userId="S::anemolle@ntnu.no::57d470e4-b27d-4345-90dd-9a6d1b856be8" providerId="AD" clId="Web-{A2E52176-DC46-4136-AA4C-E78B01FBE278}" dt="2021-12-05T19:55:43.693" v="34"/>
          <ac:spMkLst>
            <pc:docMk/>
            <pc:sldMk cId="1597646070" sldId="704"/>
            <ac:spMk id="7" creationId="{4BDBD6B9-105F-4DF1-999E-35540CEA1251}"/>
          </ac:spMkLst>
        </pc:spChg>
        <pc:picChg chg="del">
          <ac:chgData name="Ane Møller Gabrielsen" userId="S::anemolle@ntnu.no::57d470e4-b27d-4345-90dd-9a6d1b856be8" providerId="AD" clId="Web-{A2E52176-DC46-4136-AA4C-E78B01FBE278}" dt="2021-12-05T19:55:37.474" v="28"/>
          <ac:picMkLst>
            <pc:docMk/>
            <pc:sldMk cId="1597646070" sldId="704"/>
            <ac:picMk id="4" creationId="{EA6330AF-2F8C-4544-A608-F86C50C7A2A5}"/>
          </ac:picMkLst>
        </pc:picChg>
      </pc:sldChg>
    </pc:docChg>
  </pc:docChgLst>
  <pc:docChgLst>
    <pc:chgData name="Ane Møller Gabrielsen" userId="57d470e4-b27d-4345-90dd-9a6d1b856be8" providerId="ADAL" clId="{A31C823C-238F-4240-9BB6-BCC7B06DF7C7}"/>
    <pc:docChg chg="undo custSel addSld delSld modSld sldOrd">
      <pc:chgData name="Ane Møller Gabrielsen" userId="57d470e4-b27d-4345-90dd-9a6d1b856be8" providerId="ADAL" clId="{A31C823C-238F-4240-9BB6-BCC7B06DF7C7}" dt="2020-10-22T08:13:18.482" v="1937" actId="20577"/>
      <pc:docMkLst>
        <pc:docMk/>
      </pc:docMkLst>
      <pc:sldChg chg="modSp">
        <pc:chgData name="Ane Møller Gabrielsen" userId="57d470e4-b27d-4345-90dd-9a6d1b856be8" providerId="ADAL" clId="{A31C823C-238F-4240-9BB6-BCC7B06DF7C7}" dt="2020-10-21T10:01:41.267" v="124" actId="20577"/>
        <pc:sldMkLst>
          <pc:docMk/>
          <pc:sldMk cId="314013529" sldId="259"/>
        </pc:sldMkLst>
        <pc:spChg chg="mod">
          <ac:chgData name="Ane Møller Gabrielsen" userId="57d470e4-b27d-4345-90dd-9a6d1b856be8" providerId="ADAL" clId="{A31C823C-238F-4240-9BB6-BCC7B06DF7C7}" dt="2020-10-21T10:01:41.267" v="124" actId="20577"/>
          <ac:spMkLst>
            <pc:docMk/>
            <pc:sldMk cId="314013529" sldId="259"/>
            <ac:spMk id="3" creationId="{00000000-0000-0000-0000-000000000000}"/>
          </ac:spMkLst>
        </pc:spChg>
      </pc:sldChg>
      <pc:sldChg chg="del">
        <pc:chgData name="Ane Møller Gabrielsen" userId="57d470e4-b27d-4345-90dd-9a6d1b856be8" providerId="ADAL" clId="{A31C823C-238F-4240-9BB6-BCC7B06DF7C7}" dt="2020-10-21T12:56:01.745" v="556" actId="2696"/>
        <pc:sldMkLst>
          <pc:docMk/>
          <pc:sldMk cId="4030275316" sldId="260"/>
        </pc:sldMkLst>
      </pc:sldChg>
      <pc:sldChg chg="addSp delSp modSp ord">
        <pc:chgData name="Ane Møller Gabrielsen" userId="57d470e4-b27d-4345-90dd-9a6d1b856be8" providerId="ADAL" clId="{A31C823C-238F-4240-9BB6-BCC7B06DF7C7}" dt="2020-10-22T07:43:42.887" v="1431"/>
        <pc:sldMkLst>
          <pc:docMk/>
          <pc:sldMk cId="492926421" sldId="268"/>
        </pc:sldMkLst>
        <pc:spChg chg="add del mod">
          <ac:chgData name="Ane Møller Gabrielsen" userId="57d470e4-b27d-4345-90dd-9a6d1b856be8" providerId="ADAL" clId="{A31C823C-238F-4240-9BB6-BCC7B06DF7C7}" dt="2020-10-21T12:56:26.819" v="559" actId="478"/>
          <ac:spMkLst>
            <pc:docMk/>
            <pc:sldMk cId="492926421" sldId="268"/>
            <ac:spMk id="3" creationId="{9E8CCEEC-01BE-43C8-A25C-31358D311585}"/>
          </ac:spMkLst>
        </pc:spChg>
        <pc:spChg chg="mod">
          <ac:chgData name="Ane Møller Gabrielsen" userId="57d470e4-b27d-4345-90dd-9a6d1b856be8" providerId="ADAL" clId="{A31C823C-238F-4240-9BB6-BCC7B06DF7C7}" dt="2020-10-22T07:43:30.613" v="1429" actId="20577"/>
          <ac:spMkLst>
            <pc:docMk/>
            <pc:sldMk cId="492926421" sldId="268"/>
            <ac:spMk id="12" creationId="{090B5069-8CD4-47D3-AED4-E8E556C1A9D6}"/>
          </ac:spMkLst>
        </pc:spChg>
        <pc:picChg chg="mod">
          <ac:chgData name="Ane Møller Gabrielsen" userId="57d470e4-b27d-4345-90dd-9a6d1b856be8" providerId="ADAL" clId="{A31C823C-238F-4240-9BB6-BCC7B06DF7C7}" dt="2020-10-22T07:43:16.948" v="1426" actId="1076"/>
          <ac:picMkLst>
            <pc:docMk/>
            <pc:sldMk cId="492926421" sldId="268"/>
            <ac:picMk id="8" creationId="{00000000-0000-0000-0000-000000000000}"/>
          </ac:picMkLst>
        </pc:picChg>
        <pc:picChg chg="mod">
          <ac:chgData name="Ane Møller Gabrielsen" userId="57d470e4-b27d-4345-90dd-9a6d1b856be8" providerId="ADAL" clId="{A31C823C-238F-4240-9BB6-BCC7B06DF7C7}" dt="2020-10-22T07:43:33.017" v="1430" actId="1076"/>
          <ac:picMkLst>
            <pc:docMk/>
            <pc:sldMk cId="492926421" sldId="268"/>
            <ac:picMk id="9" creationId="{00000000-0000-0000-0000-000000000000}"/>
          </ac:picMkLst>
        </pc:picChg>
        <pc:picChg chg="mod">
          <ac:chgData name="Ane Møller Gabrielsen" userId="57d470e4-b27d-4345-90dd-9a6d1b856be8" providerId="ADAL" clId="{A31C823C-238F-4240-9BB6-BCC7B06DF7C7}" dt="2020-10-22T07:43:19.025" v="1427" actId="1076"/>
          <ac:picMkLst>
            <pc:docMk/>
            <pc:sldMk cId="492926421" sldId="268"/>
            <ac:picMk id="10" creationId="{00000000-0000-0000-0000-000000000000}"/>
          </ac:picMkLst>
        </pc:picChg>
        <pc:picChg chg="mod">
          <ac:chgData name="Ane Møller Gabrielsen" userId="57d470e4-b27d-4345-90dd-9a6d1b856be8" providerId="ADAL" clId="{A31C823C-238F-4240-9BB6-BCC7B06DF7C7}" dt="2020-10-22T07:43:15.167" v="1425" actId="1076"/>
          <ac:picMkLst>
            <pc:docMk/>
            <pc:sldMk cId="492926421" sldId="268"/>
            <ac:picMk id="11" creationId="{00000000-0000-0000-0000-000000000000}"/>
          </ac:picMkLst>
        </pc:picChg>
        <pc:picChg chg="del">
          <ac:chgData name="Ane Møller Gabrielsen" userId="57d470e4-b27d-4345-90dd-9a6d1b856be8" providerId="ADAL" clId="{A31C823C-238F-4240-9BB6-BCC7B06DF7C7}" dt="2020-10-21T12:56:21.050" v="558" actId="478"/>
          <ac:picMkLst>
            <pc:docMk/>
            <pc:sldMk cId="492926421" sldId="268"/>
            <ac:picMk id="16" creationId="{395A0AB2-9DE6-4323-94A5-4F64C4A3E1C0}"/>
          </ac:picMkLst>
        </pc:picChg>
      </pc:sldChg>
      <pc:sldChg chg="del">
        <pc:chgData name="Ane Møller Gabrielsen" userId="57d470e4-b27d-4345-90dd-9a6d1b856be8" providerId="ADAL" clId="{A31C823C-238F-4240-9BB6-BCC7B06DF7C7}" dt="2020-10-21T12:47:29.239" v="187" actId="2696"/>
        <pc:sldMkLst>
          <pc:docMk/>
          <pc:sldMk cId="2595882399" sldId="272"/>
        </pc:sldMkLst>
      </pc:sldChg>
      <pc:sldChg chg="del">
        <pc:chgData name="Ane Møller Gabrielsen" userId="57d470e4-b27d-4345-90dd-9a6d1b856be8" providerId="ADAL" clId="{A31C823C-238F-4240-9BB6-BCC7B06DF7C7}" dt="2020-10-22T07:38:53.057" v="1413" actId="2696"/>
        <pc:sldMkLst>
          <pc:docMk/>
          <pc:sldMk cId="1076499879" sldId="274"/>
        </pc:sldMkLst>
      </pc:sldChg>
      <pc:sldChg chg="modSp">
        <pc:chgData name="Ane Møller Gabrielsen" userId="57d470e4-b27d-4345-90dd-9a6d1b856be8" providerId="ADAL" clId="{A31C823C-238F-4240-9BB6-BCC7B06DF7C7}" dt="2020-10-22T08:03:24.975" v="1930" actId="14100"/>
        <pc:sldMkLst>
          <pc:docMk/>
          <pc:sldMk cId="2824522783" sldId="276"/>
        </pc:sldMkLst>
        <pc:spChg chg="mod">
          <ac:chgData name="Ane Møller Gabrielsen" userId="57d470e4-b27d-4345-90dd-9a6d1b856be8" providerId="ADAL" clId="{A31C823C-238F-4240-9BB6-BCC7B06DF7C7}" dt="2020-10-22T08:03:24.975" v="1930" actId="14100"/>
          <ac:spMkLst>
            <pc:docMk/>
            <pc:sldMk cId="2824522783" sldId="276"/>
            <ac:spMk id="2" creationId="{00000000-0000-0000-0000-000000000000}"/>
          </ac:spMkLst>
        </pc:spChg>
        <pc:spChg chg="mod">
          <ac:chgData name="Ane Møller Gabrielsen" userId="57d470e4-b27d-4345-90dd-9a6d1b856be8" providerId="ADAL" clId="{A31C823C-238F-4240-9BB6-BCC7B06DF7C7}" dt="2020-10-21T13:55:47.769" v="651" actId="207"/>
          <ac:spMkLst>
            <pc:docMk/>
            <pc:sldMk cId="2824522783" sldId="276"/>
            <ac:spMk id="3" creationId="{00000000-0000-0000-0000-000000000000}"/>
          </ac:spMkLst>
        </pc:spChg>
      </pc:sldChg>
      <pc:sldChg chg="delSp modSp del">
        <pc:chgData name="Ane Møller Gabrielsen" userId="57d470e4-b27d-4345-90dd-9a6d1b856be8" providerId="ADAL" clId="{A31C823C-238F-4240-9BB6-BCC7B06DF7C7}" dt="2020-10-22T07:55:34.595" v="1724" actId="2696"/>
        <pc:sldMkLst>
          <pc:docMk/>
          <pc:sldMk cId="1044115286" sldId="278"/>
        </pc:sldMkLst>
        <pc:spChg chg="mod">
          <ac:chgData name="Ane Møller Gabrielsen" userId="57d470e4-b27d-4345-90dd-9a6d1b856be8" providerId="ADAL" clId="{A31C823C-238F-4240-9BB6-BCC7B06DF7C7}" dt="2020-10-22T07:54:15.118" v="1696" actId="20577"/>
          <ac:spMkLst>
            <pc:docMk/>
            <pc:sldMk cId="1044115286" sldId="278"/>
            <ac:spMk id="3" creationId="{00000000-0000-0000-0000-000000000000}"/>
          </ac:spMkLst>
        </pc:spChg>
        <pc:spChg chg="del topLvl">
          <ac:chgData name="Ane Møller Gabrielsen" userId="57d470e4-b27d-4345-90dd-9a6d1b856be8" providerId="ADAL" clId="{A31C823C-238F-4240-9BB6-BCC7B06DF7C7}" dt="2020-10-21T14:37:26.907" v="1156" actId="478"/>
          <ac:spMkLst>
            <pc:docMk/>
            <pc:sldMk cId="1044115286" sldId="278"/>
            <ac:spMk id="9" creationId="{1DC898FE-6DD1-4F4E-BEF2-34699C9A84E1}"/>
          </ac:spMkLst>
        </pc:spChg>
        <pc:grpChg chg="del">
          <ac:chgData name="Ane Møller Gabrielsen" userId="57d470e4-b27d-4345-90dd-9a6d1b856be8" providerId="ADAL" clId="{A31C823C-238F-4240-9BB6-BCC7B06DF7C7}" dt="2020-10-21T14:37:26.907" v="1156" actId="478"/>
          <ac:grpSpMkLst>
            <pc:docMk/>
            <pc:sldMk cId="1044115286" sldId="278"/>
            <ac:grpSpMk id="7" creationId="{ED496AE7-C15C-4BEA-BC93-C8E6FAFB4020}"/>
          </ac:grpSpMkLst>
        </pc:grpChg>
        <pc:picChg chg="topLvl">
          <ac:chgData name="Ane Møller Gabrielsen" userId="57d470e4-b27d-4345-90dd-9a6d1b856be8" providerId="ADAL" clId="{A31C823C-238F-4240-9BB6-BCC7B06DF7C7}" dt="2020-10-21T14:37:26.907" v="1156" actId="478"/>
          <ac:picMkLst>
            <pc:docMk/>
            <pc:sldMk cId="1044115286" sldId="278"/>
            <ac:picMk id="8" creationId="{BB26E55A-35B6-4CA6-A714-C383976DCFE6}"/>
          </ac:picMkLst>
        </pc:picChg>
      </pc:sldChg>
      <pc:sldChg chg="delSp modSp">
        <pc:chgData name="Ane Møller Gabrielsen" userId="57d470e4-b27d-4345-90dd-9a6d1b856be8" providerId="ADAL" clId="{A31C823C-238F-4240-9BB6-BCC7B06DF7C7}" dt="2020-10-21T14:37:04.559" v="1154" actId="478"/>
        <pc:sldMkLst>
          <pc:docMk/>
          <pc:sldMk cId="1356454275" sldId="279"/>
        </pc:sldMkLst>
        <pc:spChg chg="mod">
          <ac:chgData name="Ane Møller Gabrielsen" userId="57d470e4-b27d-4345-90dd-9a6d1b856be8" providerId="ADAL" clId="{A31C823C-238F-4240-9BB6-BCC7B06DF7C7}" dt="2020-10-21T14:36:56.686" v="1152" actId="404"/>
          <ac:spMkLst>
            <pc:docMk/>
            <pc:sldMk cId="1356454275" sldId="279"/>
            <ac:spMk id="2" creationId="{00000000-0000-0000-0000-000000000000}"/>
          </ac:spMkLst>
        </pc:spChg>
        <pc:spChg chg="mod">
          <ac:chgData name="Ane Møller Gabrielsen" userId="57d470e4-b27d-4345-90dd-9a6d1b856be8" providerId="ADAL" clId="{A31C823C-238F-4240-9BB6-BCC7B06DF7C7}" dt="2020-10-21T14:37:02.865" v="1153" actId="207"/>
          <ac:spMkLst>
            <pc:docMk/>
            <pc:sldMk cId="1356454275" sldId="279"/>
            <ac:spMk id="3" creationId="{00000000-0000-0000-0000-000000000000}"/>
          </ac:spMkLst>
        </pc:spChg>
        <pc:picChg chg="del">
          <ac:chgData name="Ane Møller Gabrielsen" userId="57d470e4-b27d-4345-90dd-9a6d1b856be8" providerId="ADAL" clId="{A31C823C-238F-4240-9BB6-BCC7B06DF7C7}" dt="2020-10-21T14:37:04.559" v="1154" actId="478"/>
          <ac:picMkLst>
            <pc:docMk/>
            <pc:sldMk cId="1356454275" sldId="279"/>
            <ac:picMk id="5" creationId="{21014F6F-3CEE-44F5-93E0-AA6B8FF33F7F}"/>
          </ac:picMkLst>
        </pc:picChg>
      </pc:sldChg>
      <pc:sldChg chg="delSp modSp">
        <pc:chgData name="Ane Møller Gabrielsen" userId="57d470e4-b27d-4345-90dd-9a6d1b856be8" providerId="ADAL" clId="{A31C823C-238F-4240-9BB6-BCC7B06DF7C7}" dt="2020-10-21T14:39:33.310" v="1172" actId="12"/>
        <pc:sldMkLst>
          <pc:docMk/>
          <pc:sldMk cId="53399631" sldId="281"/>
        </pc:sldMkLst>
        <pc:spChg chg="mod">
          <ac:chgData name="Ane Møller Gabrielsen" userId="57d470e4-b27d-4345-90dd-9a6d1b856be8" providerId="ADAL" clId="{A31C823C-238F-4240-9BB6-BCC7B06DF7C7}" dt="2020-10-21T14:39:33.310" v="1172" actId="12"/>
          <ac:spMkLst>
            <pc:docMk/>
            <pc:sldMk cId="53399631" sldId="281"/>
            <ac:spMk id="3" creationId="{00000000-0000-0000-0000-000000000000}"/>
          </ac:spMkLst>
        </pc:spChg>
        <pc:picChg chg="mod">
          <ac:chgData name="Ane Møller Gabrielsen" userId="57d470e4-b27d-4345-90dd-9a6d1b856be8" providerId="ADAL" clId="{A31C823C-238F-4240-9BB6-BCC7B06DF7C7}" dt="2020-10-21T14:39:26.912" v="1171" actId="1076"/>
          <ac:picMkLst>
            <pc:docMk/>
            <pc:sldMk cId="53399631" sldId="281"/>
            <ac:picMk id="4" creationId="{00000000-0000-0000-0000-000000000000}"/>
          </ac:picMkLst>
        </pc:picChg>
        <pc:picChg chg="del">
          <ac:chgData name="Ane Møller Gabrielsen" userId="57d470e4-b27d-4345-90dd-9a6d1b856be8" providerId="ADAL" clId="{A31C823C-238F-4240-9BB6-BCC7B06DF7C7}" dt="2020-10-21T14:38:51.093" v="1159" actId="478"/>
          <ac:picMkLst>
            <pc:docMk/>
            <pc:sldMk cId="53399631" sldId="281"/>
            <ac:picMk id="6" creationId="{65FCAE84-B9AF-4F9E-BCB0-824E52A20350}"/>
          </ac:picMkLst>
        </pc:picChg>
      </pc:sldChg>
      <pc:sldChg chg="delSp modSp del">
        <pc:chgData name="Ane Møller Gabrielsen" userId="57d470e4-b27d-4345-90dd-9a6d1b856be8" providerId="ADAL" clId="{A31C823C-238F-4240-9BB6-BCC7B06DF7C7}" dt="2020-10-22T07:56:36.686" v="1729" actId="2696"/>
        <pc:sldMkLst>
          <pc:docMk/>
          <pc:sldMk cId="1737947639" sldId="284"/>
        </pc:sldMkLst>
        <pc:spChg chg="mod">
          <ac:chgData name="Ane Møller Gabrielsen" userId="57d470e4-b27d-4345-90dd-9a6d1b856be8" providerId="ADAL" clId="{A31C823C-238F-4240-9BB6-BCC7B06DF7C7}" dt="2020-10-22T07:56:23.230" v="1725"/>
          <ac:spMkLst>
            <pc:docMk/>
            <pc:sldMk cId="1737947639" sldId="284"/>
            <ac:spMk id="3" creationId="{00000000-0000-0000-0000-000000000000}"/>
          </ac:spMkLst>
        </pc:spChg>
        <pc:picChg chg="del">
          <ac:chgData name="Ane Møller Gabrielsen" userId="57d470e4-b27d-4345-90dd-9a6d1b856be8" providerId="ADAL" clId="{A31C823C-238F-4240-9BB6-BCC7B06DF7C7}" dt="2020-10-22T07:27:31.743" v="1179" actId="478"/>
          <ac:picMkLst>
            <pc:docMk/>
            <pc:sldMk cId="1737947639" sldId="284"/>
            <ac:picMk id="13" creationId="{04578098-21CC-442F-AA8D-2EA1F7264305}"/>
          </ac:picMkLst>
        </pc:picChg>
      </pc:sldChg>
      <pc:sldChg chg="delSp modSp">
        <pc:chgData name="Ane Møller Gabrielsen" userId="57d470e4-b27d-4345-90dd-9a6d1b856be8" providerId="ADAL" clId="{A31C823C-238F-4240-9BB6-BCC7B06DF7C7}" dt="2020-10-22T07:28:39.107" v="1189" actId="207"/>
        <pc:sldMkLst>
          <pc:docMk/>
          <pc:sldMk cId="2483100959" sldId="287"/>
        </pc:sldMkLst>
        <pc:spChg chg="mod">
          <ac:chgData name="Ane Møller Gabrielsen" userId="57d470e4-b27d-4345-90dd-9a6d1b856be8" providerId="ADAL" clId="{A31C823C-238F-4240-9BB6-BCC7B06DF7C7}" dt="2020-10-22T07:28:39.107" v="1189" actId="207"/>
          <ac:spMkLst>
            <pc:docMk/>
            <pc:sldMk cId="2483100959" sldId="287"/>
            <ac:spMk id="3" creationId="{00000000-0000-0000-0000-000000000000}"/>
          </ac:spMkLst>
        </pc:spChg>
        <pc:picChg chg="del">
          <ac:chgData name="Ane Møller Gabrielsen" userId="57d470e4-b27d-4345-90dd-9a6d1b856be8" providerId="ADAL" clId="{A31C823C-238F-4240-9BB6-BCC7B06DF7C7}" dt="2020-10-22T07:27:57.027" v="1184" actId="478"/>
          <ac:picMkLst>
            <pc:docMk/>
            <pc:sldMk cId="2483100959" sldId="287"/>
            <ac:picMk id="5" creationId="{AB2B54AE-DE70-43AB-AC84-A006299668F0}"/>
          </ac:picMkLst>
        </pc:picChg>
      </pc:sldChg>
      <pc:sldChg chg="delSp del">
        <pc:chgData name="Ane Møller Gabrielsen" userId="57d470e4-b27d-4345-90dd-9a6d1b856be8" providerId="ADAL" clId="{A31C823C-238F-4240-9BB6-BCC7B06DF7C7}" dt="2020-10-21T14:12:15.184" v="912" actId="2696"/>
        <pc:sldMkLst>
          <pc:docMk/>
          <pc:sldMk cId="1301031027" sldId="294"/>
        </pc:sldMkLst>
        <pc:spChg chg="del topLvl">
          <ac:chgData name="Ane Møller Gabrielsen" userId="57d470e4-b27d-4345-90dd-9a6d1b856be8" providerId="ADAL" clId="{A31C823C-238F-4240-9BB6-BCC7B06DF7C7}" dt="2020-10-21T14:11:25.440" v="911" actId="478"/>
          <ac:spMkLst>
            <pc:docMk/>
            <pc:sldMk cId="1301031027" sldId="294"/>
            <ac:spMk id="9" creationId="{9A22885D-E90E-43FB-B351-7F5CA94E3568}"/>
          </ac:spMkLst>
        </pc:spChg>
        <pc:grpChg chg="del">
          <ac:chgData name="Ane Møller Gabrielsen" userId="57d470e4-b27d-4345-90dd-9a6d1b856be8" providerId="ADAL" clId="{A31C823C-238F-4240-9BB6-BCC7B06DF7C7}" dt="2020-10-21T14:11:25.440" v="911" actId="478"/>
          <ac:grpSpMkLst>
            <pc:docMk/>
            <pc:sldMk cId="1301031027" sldId="294"/>
            <ac:grpSpMk id="7" creationId="{14BEF729-7C02-4ECF-9589-BD5A3302DE68}"/>
          </ac:grpSpMkLst>
        </pc:grpChg>
        <pc:picChg chg="topLvl">
          <ac:chgData name="Ane Møller Gabrielsen" userId="57d470e4-b27d-4345-90dd-9a6d1b856be8" providerId="ADAL" clId="{A31C823C-238F-4240-9BB6-BCC7B06DF7C7}" dt="2020-10-21T14:11:25.440" v="911" actId="478"/>
          <ac:picMkLst>
            <pc:docMk/>
            <pc:sldMk cId="1301031027" sldId="294"/>
            <ac:picMk id="8" creationId="{A898BFD6-9347-4498-BB07-2CB5F362159C}"/>
          </ac:picMkLst>
        </pc:picChg>
      </pc:sldChg>
      <pc:sldChg chg="delSp modSp ord">
        <pc:chgData name="Ane Møller Gabrielsen" userId="57d470e4-b27d-4345-90dd-9a6d1b856be8" providerId="ADAL" clId="{A31C823C-238F-4240-9BB6-BCC7B06DF7C7}" dt="2020-10-21T12:47:43.671" v="188"/>
        <pc:sldMkLst>
          <pc:docMk/>
          <pc:sldMk cId="565606753" sldId="301"/>
        </pc:sldMkLst>
        <pc:spChg chg="mod">
          <ac:chgData name="Ane Møller Gabrielsen" userId="57d470e4-b27d-4345-90dd-9a6d1b856be8" providerId="ADAL" clId="{A31C823C-238F-4240-9BB6-BCC7B06DF7C7}" dt="2020-10-21T10:04:54.106" v="183" actId="114"/>
          <ac:spMkLst>
            <pc:docMk/>
            <pc:sldMk cId="565606753" sldId="301"/>
            <ac:spMk id="3" creationId="{00000000-0000-0000-0000-000000000000}"/>
          </ac:spMkLst>
        </pc:spChg>
        <pc:picChg chg="del">
          <ac:chgData name="Ane Møller Gabrielsen" userId="57d470e4-b27d-4345-90dd-9a6d1b856be8" providerId="ADAL" clId="{A31C823C-238F-4240-9BB6-BCC7B06DF7C7}" dt="2020-10-21T10:05:08.303" v="185" actId="478"/>
          <ac:picMkLst>
            <pc:docMk/>
            <pc:sldMk cId="565606753" sldId="301"/>
            <ac:picMk id="7" creationId="{7B9C43DF-F418-4AFD-9C71-75B78033C2CF}"/>
          </ac:picMkLst>
        </pc:picChg>
        <pc:picChg chg="del">
          <ac:chgData name="Ane Møller Gabrielsen" userId="57d470e4-b27d-4345-90dd-9a6d1b856be8" providerId="ADAL" clId="{A31C823C-238F-4240-9BB6-BCC7B06DF7C7}" dt="2020-10-21T10:05:06.481" v="184" actId="478"/>
          <ac:picMkLst>
            <pc:docMk/>
            <pc:sldMk cId="565606753" sldId="301"/>
            <ac:picMk id="8" creationId="{E819BFA7-C477-433D-B469-2CDFE54E86A9}"/>
          </ac:picMkLst>
        </pc:picChg>
      </pc:sldChg>
      <pc:sldChg chg="addSp delSp modSp del">
        <pc:chgData name="Ane Møller Gabrielsen" userId="57d470e4-b27d-4345-90dd-9a6d1b856be8" providerId="ADAL" clId="{A31C823C-238F-4240-9BB6-BCC7B06DF7C7}" dt="2020-10-22T07:33:47.052" v="1365" actId="2696"/>
        <pc:sldMkLst>
          <pc:docMk/>
          <pc:sldMk cId="3694165501" sldId="316"/>
        </pc:sldMkLst>
        <pc:spChg chg="add mod">
          <ac:chgData name="Ane Møller Gabrielsen" userId="57d470e4-b27d-4345-90dd-9a6d1b856be8" providerId="ADAL" clId="{A31C823C-238F-4240-9BB6-BCC7B06DF7C7}" dt="2020-10-22T07:33:40.709" v="1364" actId="20577"/>
          <ac:spMkLst>
            <pc:docMk/>
            <pc:sldMk cId="3694165501" sldId="316"/>
            <ac:spMk id="2" creationId="{9173FBBE-68B1-49C6-B3EC-88EA42CC1A31}"/>
          </ac:spMkLst>
        </pc:spChg>
        <pc:spChg chg="mod">
          <ac:chgData name="Ane Møller Gabrielsen" userId="57d470e4-b27d-4345-90dd-9a6d1b856be8" providerId="ADAL" clId="{A31C823C-238F-4240-9BB6-BCC7B06DF7C7}" dt="2020-10-22T07:33:20.599" v="1346" actId="207"/>
          <ac:spMkLst>
            <pc:docMk/>
            <pc:sldMk cId="3694165501" sldId="316"/>
            <ac:spMk id="3" creationId="{FDB42033-E241-4AED-8B55-C85902845D83}"/>
          </ac:spMkLst>
        </pc:spChg>
        <pc:picChg chg="del">
          <ac:chgData name="Ane Møller Gabrielsen" userId="57d470e4-b27d-4345-90dd-9a6d1b856be8" providerId="ADAL" clId="{A31C823C-238F-4240-9BB6-BCC7B06DF7C7}" dt="2020-10-22T07:33:29.516" v="1347" actId="478"/>
          <ac:picMkLst>
            <pc:docMk/>
            <pc:sldMk cId="3694165501" sldId="316"/>
            <ac:picMk id="6" creationId="{1F6AE69F-89FA-4D45-8A97-40262B1D4CFF}"/>
          </ac:picMkLst>
        </pc:picChg>
      </pc:sldChg>
      <pc:sldChg chg="del">
        <pc:chgData name="Ane Møller Gabrielsen" userId="57d470e4-b27d-4345-90dd-9a6d1b856be8" providerId="ADAL" clId="{A31C823C-238F-4240-9BB6-BCC7B06DF7C7}" dt="2020-10-21T13:59:46.595" v="701" actId="2696"/>
        <pc:sldMkLst>
          <pc:docMk/>
          <pc:sldMk cId="443879891" sldId="320"/>
        </pc:sldMkLst>
      </pc:sldChg>
      <pc:sldChg chg="delSp modSp ord modTransition">
        <pc:chgData name="Ane Møller Gabrielsen" userId="57d470e4-b27d-4345-90dd-9a6d1b856be8" providerId="ADAL" clId="{A31C823C-238F-4240-9BB6-BCC7B06DF7C7}" dt="2020-10-22T07:47:03.794" v="1596" actId="20577"/>
        <pc:sldMkLst>
          <pc:docMk/>
          <pc:sldMk cId="548899088" sldId="322"/>
        </pc:sldMkLst>
        <pc:spChg chg="mod">
          <ac:chgData name="Ane Møller Gabrielsen" userId="57d470e4-b27d-4345-90dd-9a6d1b856be8" providerId="ADAL" clId="{A31C823C-238F-4240-9BB6-BCC7B06DF7C7}" dt="2020-10-22T07:47:03.794" v="1596" actId="20577"/>
          <ac:spMkLst>
            <pc:docMk/>
            <pc:sldMk cId="548899088" sldId="322"/>
            <ac:spMk id="3" creationId="{00000000-0000-0000-0000-000000000000}"/>
          </ac:spMkLst>
        </pc:spChg>
        <pc:picChg chg="del">
          <ac:chgData name="Ane Møller Gabrielsen" userId="57d470e4-b27d-4345-90dd-9a6d1b856be8" providerId="ADAL" clId="{A31C823C-238F-4240-9BB6-BCC7B06DF7C7}" dt="2020-10-21T13:59:21.271" v="697" actId="478"/>
          <ac:picMkLst>
            <pc:docMk/>
            <pc:sldMk cId="548899088" sldId="322"/>
            <ac:picMk id="4" creationId="{04CB92E3-5DDE-4410-B731-641BAE329B24}"/>
          </ac:picMkLst>
        </pc:picChg>
      </pc:sldChg>
      <pc:sldChg chg="add">
        <pc:chgData name="Ane Møller Gabrielsen" userId="57d470e4-b27d-4345-90dd-9a6d1b856be8" providerId="ADAL" clId="{A31C823C-238F-4240-9BB6-BCC7B06DF7C7}" dt="2020-10-22T07:35:16.240" v="1366"/>
        <pc:sldMkLst>
          <pc:docMk/>
          <pc:sldMk cId="3336374331" sldId="477"/>
        </pc:sldMkLst>
      </pc:sldChg>
      <pc:sldChg chg="del">
        <pc:chgData name="Ane Møller Gabrielsen" userId="57d470e4-b27d-4345-90dd-9a6d1b856be8" providerId="ADAL" clId="{A31C823C-238F-4240-9BB6-BCC7B06DF7C7}" dt="2020-10-21T14:38:28.976" v="1158" actId="2696"/>
        <pc:sldMkLst>
          <pc:docMk/>
          <pc:sldMk cId="3791608416" sldId="558"/>
        </pc:sldMkLst>
      </pc:sldChg>
      <pc:sldChg chg="addSp delSp modSp">
        <pc:chgData name="Ane Møller Gabrielsen" userId="57d470e4-b27d-4345-90dd-9a6d1b856be8" providerId="ADAL" clId="{A31C823C-238F-4240-9BB6-BCC7B06DF7C7}" dt="2020-10-21T14:04:58.622" v="787"/>
        <pc:sldMkLst>
          <pc:docMk/>
          <pc:sldMk cId="215982478" sldId="559"/>
        </pc:sldMkLst>
        <pc:spChg chg="mod">
          <ac:chgData name="Ane Møller Gabrielsen" userId="57d470e4-b27d-4345-90dd-9a6d1b856be8" providerId="ADAL" clId="{A31C823C-238F-4240-9BB6-BCC7B06DF7C7}" dt="2020-10-21T14:00:37.611" v="703" actId="207"/>
          <ac:spMkLst>
            <pc:docMk/>
            <pc:sldMk cId="215982478" sldId="559"/>
            <ac:spMk id="3" creationId="{00000000-0000-0000-0000-000000000000}"/>
          </ac:spMkLst>
        </pc:spChg>
        <pc:picChg chg="add del">
          <ac:chgData name="Ane Møller Gabrielsen" userId="57d470e4-b27d-4345-90dd-9a6d1b856be8" providerId="ADAL" clId="{A31C823C-238F-4240-9BB6-BCC7B06DF7C7}" dt="2020-10-21T14:04:58.622" v="787"/>
          <ac:picMkLst>
            <pc:docMk/>
            <pc:sldMk cId="215982478" sldId="559"/>
            <ac:picMk id="11" creationId="{DAA20702-3061-4213-A3FB-20EB4FAC83F2}"/>
          </ac:picMkLst>
        </pc:picChg>
      </pc:sldChg>
      <pc:sldChg chg="del">
        <pc:chgData name="Ane Møller Gabrielsen" userId="57d470e4-b27d-4345-90dd-9a6d1b856be8" providerId="ADAL" clId="{A31C823C-238F-4240-9BB6-BCC7B06DF7C7}" dt="2020-10-22T07:27:12.933" v="1177" actId="2696"/>
        <pc:sldMkLst>
          <pc:docMk/>
          <pc:sldMk cId="2874657703" sldId="561"/>
        </pc:sldMkLst>
      </pc:sldChg>
      <pc:sldChg chg="del">
        <pc:chgData name="Ane Møller Gabrielsen" userId="57d470e4-b27d-4345-90dd-9a6d1b856be8" providerId="ADAL" clId="{A31C823C-238F-4240-9BB6-BCC7B06DF7C7}" dt="2020-10-22T07:30:02.301" v="1194" actId="2696"/>
        <pc:sldMkLst>
          <pc:docMk/>
          <pc:sldMk cId="2884135601" sldId="568"/>
        </pc:sldMkLst>
      </pc:sldChg>
      <pc:sldChg chg="modSp">
        <pc:chgData name="Ane Møller Gabrielsen" userId="57d470e4-b27d-4345-90dd-9a6d1b856be8" providerId="ADAL" clId="{A31C823C-238F-4240-9BB6-BCC7B06DF7C7}" dt="2020-10-22T07:32:36" v="1344" actId="27636"/>
        <pc:sldMkLst>
          <pc:docMk/>
          <pc:sldMk cId="2571320094" sldId="569"/>
        </pc:sldMkLst>
        <pc:spChg chg="mod">
          <ac:chgData name="Ane Møller Gabrielsen" userId="57d470e4-b27d-4345-90dd-9a6d1b856be8" providerId="ADAL" clId="{A31C823C-238F-4240-9BB6-BCC7B06DF7C7}" dt="2020-10-22T07:32:36" v="1344" actId="27636"/>
          <ac:spMkLst>
            <pc:docMk/>
            <pc:sldMk cId="2571320094" sldId="569"/>
            <ac:spMk id="3" creationId="{1E183923-3844-499F-8891-234E31DCA1C6}"/>
          </ac:spMkLst>
        </pc:spChg>
      </pc:sldChg>
      <pc:sldChg chg="addSp delSp modSp">
        <pc:chgData name="Ane Møller Gabrielsen" userId="57d470e4-b27d-4345-90dd-9a6d1b856be8" providerId="ADAL" clId="{A31C823C-238F-4240-9BB6-BCC7B06DF7C7}" dt="2020-10-22T08:00:57.512" v="1899" actId="1076"/>
        <pc:sldMkLst>
          <pc:docMk/>
          <pc:sldMk cId="1075210764" sldId="570"/>
        </pc:sldMkLst>
        <pc:spChg chg="del mod">
          <ac:chgData name="Ane Møller Gabrielsen" userId="57d470e4-b27d-4345-90dd-9a6d1b856be8" providerId="ADAL" clId="{A31C823C-238F-4240-9BB6-BCC7B06DF7C7}" dt="2020-10-22T08:00:54.253" v="1898"/>
          <ac:spMkLst>
            <pc:docMk/>
            <pc:sldMk cId="1075210764" sldId="570"/>
            <ac:spMk id="2" creationId="{3562E7C7-7FDA-4B0C-9062-86BE6B2BDC61}"/>
          </ac:spMkLst>
        </pc:spChg>
        <pc:spChg chg="del">
          <ac:chgData name="Ane Møller Gabrielsen" userId="57d470e4-b27d-4345-90dd-9a6d1b856be8" providerId="ADAL" clId="{A31C823C-238F-4240-9BB6-BCC7B06DF7C7}" dt="2020-10-22T08:00:54.253" v="1898"/>
          <ac:spMkLst>
            <pc:docMk/>
            <pc:sldMk cId="1075210764" sldId="570"/>
            <ac:spMk id="3" creationId="{B2C6BE2C-CC3F-49AC-B996-F684142D3986}"/>
          </ac:spMkLst>
        </pc:spChg>
        <pc:picChg chg="del">
          <ac:chgData name="Ane Møller Gabrielsen" userId="57d470e4-b27d-4345-90dd-9a6d1b856be8" providerId="ADAL" clId="{A31C823C-238F-4240-9BB6-BCC7B06DF7C7}" dt="2020-10-21T13:54:48.157" v="644" actId="478"/>
          <ac:picMkLst>
            <pc:docMk/>
            <pc:sldMk cId="1075210764" sldId="570"/>
            <ac:picMk id="4" creationId="{5AF1B6CC-9E1F-42ED-A492-ADCAE18B8FED}"/>
          </ac:picMkLst>
        </pc:picChg>
        <pc:picChg chg="add mod">
          <ac:chgData name="Ane Møller Gabrielsen" userId="57d470e4-b27d-4345-90dd-9a6d1b856be8" providerId="ADAL" clId="{A31C823C-238F-4240-9BB6-BCC7B06DF7C7}" dt="2020-10-22T08:00:57.512" v="1899" actId="1076"/>
          <ac:picMkLst>
            <pc:docMk/>
            <pc:sldMk cId="1075210764" sldId="570"/>
            <ac:picMk id="5" creationId="{3D1A9032-F8BB-46D9-ADA0-AA36781734D1}"/>
          </ac:picMkLst>
        </pc:picChg>
      </pc:sldChg>
      <pc:sldChg chg="addSp delSp modSp">
        <pc:chgData name="Ane Møller Gabrielsen" userId="57d470e4-b27d-4345-90dd-9a6d1b856be8" providerId="ADAL" clId="{A31C823C-238F-4240-9BB6-BCC7B06DF7C7}" dt="2020-10-22T07:46:27.508" v="1586" actId="1076"/>
        <pc:sldMkLst>
          <pc:docMk/>
          <pc:sldMk cId="3877772034" sldId="575"/>
        </pc:sldMkLst>
        <pc:spChg chg="add mod">
          <ac:chgData name="Ane Møller Gabrielsen" userId="57d470e4-b27d-4345-90dd-9a6d1b856be8" providerId="ADAL" clId="{A31C823C-238F-4240-9BB6-BCC7B06DF7C7}" dt="2020-10-22T07:45:38.521" v="1579" actId="20577"/>
          <ac:spMkLst>
            <pc:docMk/>
            <pc:sldMk cId="3877772034" sldId="575"/>
            <ac:spMk id="2" creationId="{79E8D96E-C5FA-46D0-8A5A-B69FB830B7E6}"/>
          </ac:spMkLst>
        </pc:spChg>
        <pc:spChg chg="add del mod">
          <ac:chgData name="Ane Møller Gabrielsen" userId="57d470e4-b27d-4345-90dd-9a6d1b856be8" providerId="ADAL" clId="{A31C823C-238F-4240-9BB6-BCC7B06DF7C7}" dt="2020-10-22T07:46:02.121" v="1583" actId="478"/>
          <ac:spMkLst>
            <pc:docMk/>
            <pc:sldMk cId="3877772034" sldId="575"/>
            <ac:spMk id="3" creationId="{3DA876BE-22B4-402D-907C-E1B7E46BEB6C}"/>
          </ac:spMkLst>
        </pc:spChg>
        <pc:spChg chg="mod">
          <ac:chgData name="Ane Møller Gabrielsen" userId="57d470e4-b27d-4345-90dd-9a6d1b856be8" providerId="ADAL" clId="{A31C823C-238F-4240-9BB6-BCC7B06DF7C7}" dt="2020-10-22T07:43:51.429" v="1437" actId="27636"/>
          <ac:spMkLst>
            <pc:docMk/>
            <pc:sldMk cId="3877772034" sldId="575"/>
            <ac:spMk id="5" creationId="{6113B14E-3A84-439A-8AE0-D6146898BBF9}"/>
          </ac:spMkLst>
        </pc:spChg>
        <pc:spChg chg="mod">
          <ac:chgData name="Ane Møller Gabrielsen" userId="57d470e4-b27d-4345-90dd-9a6d1b856be8" providerId="ADAL" clId="{A31C823C-238F-4240-9BB6-BCC7B06DF7C7}" dt="2020-10-22T07:46:27.508" v="1586" actId="1076"/>
          <ac:spMkLst>
            <pc:docMk/>
            <pc:sldMk cId="3877772034" sldId="575"/>
            <ac:spMk id="7" creationId="{5A4DF25D-CD4F-40AD-865B-06F8530D5608}"/>
          </ac:spMkLst>
        </pc:spChg>
        <pc:picChg chg="mod">
          <ac:chgData name="Ane Møller Gabrielsen" userId="57d470e4-b27d-4345-90dd-9a6d1b856be8" providerId="ADAL" clId="{A31C823C-238F-4240-9BB6-BCC7B06DF7C7}" dt="2020-10-22T07:46:13.675" v="1585" actId="1076"/>
          <ac:picMkLst>
            <pc:docMk/>
            <pc:sldMk cId="3877772034" sldId="575"/>
            <ac:picMk id="6" creationId="{B23E2110-B649-4EE0-9BD6-BB46AC9D7E29}"/>
          </ac:picMkLst>
        </pc:picChg>
        <pc:picChg chg="mod">
          <ac:chgData name="Ane Møller Gabrielsen" userId="57d470e4-b27d-4345-90dd-9a6d1b856be8" providerId="ADAL" clId="{A31C823C-238F-4240-9BB6-BCC7B06DF7C7}" dt="2020-10-22T07:45:44.084" v="1580" actId="14100"/>
          <ac:picMkLst>
            <pc:docMk/>
            <pc:sldMk cId="3877772034" sldId="575"/>
            <ac:picMk id="8" creationId="{5A71420E-AE74-471C-A7AE-5E6B6FA58C31}"/>
          </ac:picMkLst>
        </pc:picChg>
      </pc:sldChg>
      <pc:sldChg chg="addSp delSp modSp">
        <pc:chgData name="Ane Møller Gabrielsen" userId="57d470e4-b27d-4345-90dd-9a6d1b856be8" providerId="ADAL" clId="{A31C823C-238F-4240-9BB6-BCC7B06DF7C7}" dt="2020-10-22T07:48:13.161" v="1617"/>
        <pc:sldMkLst>
          <pc:docMk/>
          <pc:sldMk cId="1100572728" sldId="576"/>
        </pc:sldMkLst>
        <pc:spChg chg="add del mod">
          <ac:chgData name="Ane Møller Gabrielsen" userId="57d470e4-b27d-4345-90dd-9a6d1b856be8" providerId="ADAL" clId="{A31C823C-238F-4240-9BB6-BCC7B06DF7C7}" dt="2020-10-22T07:48:13.161" v="1617"/>
          <ac:spMkLst>
            <pc:docMk/>
            <pc:sldMk cId="1100572728" sldId="576"/>
            <ac:spMk id="2" creationId="{6263D90C-6758-4A78-BB05-A9DB0E29BEC2}"/>
          </ac:spMkLst>
        </pc:spChg>
        <pc:spChg chg="mod">
          <ac:chgData name="Ane Møller Gabrielsen" userId="57d470e4-b27d-4345-90dd-9a6d1b856be8" providerId="ADAL" clId="{A31C823C-238F-4240-9BB6-BCC7B06DF7C7}" dt="2020-10-22T07:47:40.106" v="1602" actId="5793"/>
          <ac:spMkLst>
            <pc:docMk/>
            <pc:sldMk cId="1100572728" sldId="576"/>
            <ac:spMk id="3" creationId="{207B2B54-DB2E-4772-8CE1-2F3DA8467425}"/>
          </ac:spMkLst>
        </pc:spChg>
        <pc:spChg chg="mod">
          <ac:chgData name="Ane Møller Gabrielsen" userId="57d470e4-b27d-4345-90dd-9a6d1b856be8" providerId="ADAL" clId="{A31C823C-238F-4240-9BB6-BCC7B06DF7C7}" dt="2020-10-22T07:48:09.173" v="1616" actId="20577"/>
          <ac:spMkLst>
            <pc:docMk/>
            <pc:sldMk cId="1100572728" sldId="576"/>
            <ac:spMk id="4" creationId="{2DC38F61-9D0C-4043-98A4-117F915EBF7E}"/>
          </ac:spMkLst>
        </pc:spChg>
        <pc:picChg chg="del">
          <ac:chgData name="Ane Møller Gabrielsen" userId="57d470e4-b27d-4345-90dd-9a6d1b856be8" providerId="ADAL" clId="{A31C823C-238F-4240-9BB6-BCC7B06DF7C7}" dt="2020-10-21T12:56:05.138" v="557" actId="478"/>
          <ac:picMkLst>
            <pc:docMk/>
            <pc:sldMk cId="1100572728" sldId="576"/>
            <ac:picMk id="5" creationId="{20583A7C-175B-4541-B516-61A8E0A08E85}"/>
          </ac:picMkLst>
        </pc:picChg>
        <pc:picChg chg="add">
          <ac:chgData name="Ane Møller Gabrielsen" userId="57d470e4-b27d-4345-90dd-9a6d1b856be8" providerId="ADAL" clId="{A31C823C-238F-4240-9BB6-BCC7B06DF7C7}" dt="2020-10-22T07:48:13.161" v="1617"/>
          <ac:picMkLst>
            <pc:docMk/>
            <pc:sldMk cId="1100572728" sldId="576"/>
            <ac:picMk id="6" creationId="{72F9969B-BC1D-4491-B8D6-108241925179}"/>
          </ac:picMkLst>
        </pc:picChg>
      </pc:sldChg>
      <pc:sldChg chg="delSp modSp">
        <pc:chgData name="Ane Møller Gabrielsen" userId="57d470e4-b27d-4345-90dd-9a6d1b856be8" providerId="ADAL" clId="{A31C823C-238F-4240-9BB6-BCC7B06DF7C7}" dt="2020-10-21T14:01:52.172" v="713" actId="14100"/>
        <pc:sldMkLst>
          <pc:docMk/>
          <pc:sldMk cId="97310269" sldId="578"/>
        </pc:sldMkLst>
        <pc:spChg chg="mod">
          <ac:chgData name="Ane Møller Gabrielsen" userId="57d470e4-b27d-4345-90dd-9a6d1b856be8" providerId="ADAL" clId="{A31C823C-238F-4240-9BB6-BCC7B06DF7C7}" dt="2020-10-21T14:00:56.347" v="704" actId="20577"/>
          <ac:spMkLst>
            <pc:docMk/>
            <pc:sldMk cId="97310269" sldId="578"/>
            <ac:spMk id="3" creationId="{9B18A590-838C-41BF-9E39-CE5E1C13A2BB}"/>
          </ac:spMkLst>
        </pc:spChg>
        <pc:spChg chg="del mod">
          <ac:chgData name="Ane Møller Gabrielsen" userId="57d470e4-b27d-4345-90dd-9a6d1b856be8" providerId="ADAL" clId="{A31C823C-238F-4240-9BB6-BCC7B06DF7C7}" dt="2020-10-21T14:01:40.914" v="711" actId="478"/>
          <ac:spMkLst>
            <pc:docMk/>
            <pc:sldMk cId="97310269" sldId="578"/>
            <ac:spMk id="5" creationId="{19C438CE-708A-4615-9ADD-BC4977C3BAD6}"/>
          </ac:spMkLst>
        </pc:spChg>
        <pc:spChg chg="mod">
          <ac:chgData name="Ane Møller Gabrielsen" userId="57d470e4-b27d-4345-90dd-9a6d1b856be8" providerId="ADAL" clId="{A31C823C-238F-4240-9BB6-BCC7B06DF7C7}" dt="2020-10-21T14:01:31.233" v="709" actId="14100"/>
          <ac:spMkLst>
            <pc:docMk/>
            <pc:sldMk cId="97310269" sldId="578"/>
            <ac:spMk id="6" creationId="{A7F7135F-44FD-4895-8486-BB92409C9554}"/>
          </ac:spMkLst>
        </pc:spChg>
        <pc:spChg chg="mod">
          <ac:chgData name="Ane Møller Gabrielsen" userId="57d470e4-b27d-4345-90dd-9a6d1b856be8" providerId="ADAL" clId="{A31C823C-238F-4240-9BB6-BCC7B06DF7C7}" dt="2020-10-21T14:01:52.172" v="713" actId="14100"/>
          <ac:spMkLst>
            <pc:docMk/>
            <pc:sldMk cId="97310269" sldId="578"/>
            <ac:spMk id="7" creationId="{96E1A315-E865-4BDD-A80D-B16466ADB475}"/>
          </ac:spMkLst>
        </pc:spChg>
        <pc:picChg chg="mod">
          <ac:chgData name="Ane Møller Gabrielsen" userId="57d470e4-b27d-4345-90dd-9a6d1b856be8" providerId="ADAL" clId="{A31C823C-238F-4240-9BB6-BCC7B06DF7C7}" dt="2020-10-21T14:01:20.710" v="707" actId="1076"/>
          <ac:picMkLst>
            <pc:docMk/>
            <pc:sldMk cId="97310269" sldId="578"/>
            <ac:picMk id="4" creationId="{57AE864C-AB44-4915-939B-F8A1DEDF9F9B}"/>
          </ac:picMkLst>
        </pc:picChg>
      </pc:sldChg>
      <pc:sldChg chg="del">
        <pc:chgData name="Ane Møller Gabrielsen" userId="57d470e4-b27d-4345-90dd-9a6d1b856be8" providerId="ADAL" clId="{A31C823C-238F-4240-9BB6-BCC7B06DF7C7}" dt="2020-10-21T14:00:13.192" v="702" actId="2696"/>
        <pc:sldMkLst>
          <pc:docMk/>
          <pc:sldMk cId="3094188790" sldId="579"/>
        </pc:sldMkLst>
      </pc:sldChg>
      <pc:sldChg chg="modSp">
        <pc:chgData name="Ane Møller Gabrielsen" userId="57d470e4-b27d-4345-90dd-9a6d1b856be8" providerId="ADAL" clId="{A31C823C-238F-4240-9BB6-BCC7B06DF7C7}" dt="2020-10-22T07:50:59.591" v="1636"/>
        <pc:sldMkLst>
          <pc:docMk/>
          <pc:sldMk cId="2663910479" sldId="580"/>
        </pc:sldMkLst>
        <pc:spChg chg="mod">
          <ac:chgData name="Ane Møller Gabrielsen" userId="57d470e4-b27d-4345-90dd-9a6d1b856be8" providerId="ADAL" clId="{A31C823C-238F-4240-9BB6-BCC7B06DF7C7}" dt="2020-10-22T07:50:59.591" v="1636"/>
          <ac:spMkLst>
            <pc:docMk/>
            <pc:sldMk cId="2663910479" sldId="580"/>
            <ac:spMk id="3" creationId="{9B18A590-838C-41BF-9E39-CE5E1C13A2BB}"/>
          </ac:spMkLst>
        </pc:spChg>
      </pc:sldChg>
      <pc:sldChg chg="addSp delSp modSp">
        <pc:chgData name="Ane Møller Gabrielsen" userId="57d470e4-b27d-4345-90dd-9a6d1b856be8" providerId="ADAL" clId="{A31C823C-238F-4240-9BB6-BCC7B06DF7C7}" dt="2020-10-22T07:52:05.225" v="1638" actId="20577"/>
        <pc:sldMkLst>
          <pc:docMk/>
          <pc:sldMk cId="2320498415" sldId="582"/>
        </pc:sldMkLst>
        <pc:spChg chg="mod">
          <ac:chgData name="Ane Møller Gabrielsen" userId="57d470e4-b27d-4345-90dd-9a6d1b856be8" providerId="ADAL" clId="{A31C823C-238F-4240-9BB6-BCC7B06DF7C7}" dt="2020-10-22T07:52:05.225" v="1638" actId="20577"/>
          <ac:spMkLst>
            <pc:docMk/>
            <pc:sldMk cId="2320498415" sldId="582"/>
            <ac:spMk id="3" creationId="{2FF8D821-CAB3-4F95-9022-D03F6DE7B663}"/>
          </ac:spMkLst>
        </pc:spChg>
        <pc:spChg chg="del mod">
          <ac:chgData name="Ane Møller Gabrielsen" userId="57d470e4-b27d-4345-90dd-9a6d1b856be8" providerId="ADAL" clId="{A31C823C-238F-4240-9BB6-BCC7B06DF7C7}" dt="2020-10-21T14:07:36.439" v="858" actId="478"/>
          <ac:spMkLst>
            <pc:docMk/>
            <pc:sldMk cId="2320498415" sldId="582"/>
            <ac:spMk id="5" creationId="{C5CB6F8C-D848-462D-A357-2FEC875C55BE}"/>
          </ac:spMkLst>
        </pc:spChg>
        <pc:spChg chg="add mod">
          <ac:chgData name="Ane Møller Gabrielsen" userId="57d470e4-b27d-4345-90dd-9a6d1b856be8" providerId="ADAL" clId="{A31C823C-238F-4240-9BB6-BCC7B06DF7C7}" dt="2020-10-21T14:08:13.921" v="865" actId="207"/>
          <ac:spMkLst>
            <pc:docMk/>
            <pc:sldMk cId="2320498415" sldId="582"/>
            <ac:spMk id="6" creationId="{92068468-F145-47E6-A96A-7C29B8A40DFB}"/>
          </ac:spMkLst>
        </pc:spChg>
        <pc:spChg chg="del">
          <ac:chgData name="Ane Møller Gabrielsen" userId="57d470e4-b27d-4345-90dd-9a6d1b856be8" providerId="ADAL" clId="{A31C823C-238F-4240-9BB6-BCC7B06DF7C7}" dt="2020-10-21T14:07:38.455" v="859" actId="478"/>
          <ac:spMkLst>
            <pc:docMk/>
            <pc:sldMk cId="2320498415" sldId="582"/>
            <ac:spMk id="7" creationId="{7876D00E-0AC7-494D-BB05-5498CF6F6878}"/>
          </ac:spMkLst>
        </pc:spChg>
        <pc:spChg chg="del">
          <ac:chgData name="Ane Møller Gabrielsen" userId="57d470e4-b27d-4345-90dd-9a6d1b856be8" providerId="ADAL" clId="{A31C823C-238F-4240-9BB6-BCC7B06DF7C7}" dt="2020-10-21T14:07:30.723" v="856" actId="478"/>
          <ac:spMkLst>
            <pc:docMk/>
            <pc:sldMk cId="2320498415" sldId="582"/>
            <ac:spMk id="8" creationId="{BD6AC561-5B40-4B42-BB00-36FC36E0E493}"/>
          </ac:spMkLst>
        </pc:spChg>
        <pc:picChg chg="del">
          <ac:chgData name="Ane Møller Gabrielsen" userId="57d470e4-b27d-4345-90dd-9a6d1b856be8" providerId="ADAL" clId="{A31C823C-238F-4240-9BB6-BCC7B06DF7C7}" dt="2020-10-21T14:07:27.438" v="855" actId="478"/>
          <ac:picMkLst>
            <pc:docMk/>
            <pc:sldMk cId="2320498415" sldId="582"/>
            <ac:picMk id="4" creationId="{38AC0B32-04BF-4002-8BE2-0198CE2A1441}"/>
          </ac:picMkLst>
        </pc:picChg>
        <pc:picChg chg="add mod">
          <ac:chgData name="Ane Møller Gabrielsen" userId="57d470e4-b27d-4345-90dd-9a6d1b856be8" providerId="ADAL" clId="{A31C823C-238F-4240-9BB6-BCC7B06DF7C7}" dt="2020-10-21T14:07:44.058" v="861" actId="1076"/>
          <ac:picMkLst>
            <pc:docMk/>
            <pc:sldMk cId="2320498415" sldId="582"/>
            <ac:picMk id="9" creationId="{B7DB80D6-F208-4106-9350-55A51A0384D6}"/>
          </ac:picMkLst>
        </pc:picChg>
      </pc:sldChg>
      <pc:sldChg chg="add del">
        <pc:chgData name="Ane Møller Gabrielsen" userId="57d470e4-b27d-4345-90dd-9a6d1b856be8" providerId="ADAL" clId="{A31C823C-238F-4240-9BB6-BCC7B06DF7C7}" dt="2020-10-21T14:32:45.408" v="1053" actId="2696"/>
        <pc:sldMkLst>
          <pc:docMk/>
          <pc:sldMk cId="247066285" sldId="583"/>
        </pc:sldMkLst>
      </pc:sldChg>
      <pc:sldChg chg="delSp modSp">
        <pc:chgData name="Ane Møller Gabrielsen" userId="57d470e4-b27d-4345-90dd-9a6d1b856be8" providerId="ADAL" clId="{A31C823C-238F-4240-9BB6-BCC7B06DF7C7}" dt="2020-10-22T07:55:21.637" v="1723" actId="12"/>
        <pc:sldMkLst>
          <pc:docMk/>
          <pc:sldMk cId="3445834771" sldId="584"/>
        </pc:sldMkLst>
        <pc:spChg chg="mod">
          <ac:chgData name="Ane Møller Gabrielsen" userId="57d470e4-b27d-4345-90dd-9a6d1b856be8" providerId="ADAL" clId="{A31C823C-238F-4240-9BB6-BCC7B06DF7C7}" dt="2020-10-22T07:54:53.700" v="1701" actId="113"/>
          <ac:spMkLst>
            <pc:docMk/>
            <pc:sldMk cId="3445834771" sldId="584"/>
            <ac:spMk id="2" creationId="{5D7FEEE4-A4E6-40F1-B6EA-B3495B00E861}"/>
          </ac:spMkLst>
        </pc:spChg>
        <pc:spChg chg="mod">
          <ac:chgData name="Ane Møller Gabrielsen" userId="57d470e4-b27d-4345-90dd-9a6d1b856be8" providerId="ADAL" clId="{A31C823C-238F-4240-9BB6-BCC7B06DF7C7}" dt="2020-10-22T07:55:21.637" v="1723" actId="12"/>
          <ac:spMkLst>
            <pc:docMk/>
            <pc:sldMk cId="3445834771" sldId="584"/>
            <ac:spMk id="3" creationId="{B710C038-E22A-4E9B-B398-EC7A958A3A86}"/>
          </ac:spMkLst>
        </pc:spChg>
        <pc:spChg chg="del mod topLvl">
          <ac:chgData name="Ane Møller Gabrielsen" userId="57d470e4-b27d-4345-90dd-9a6d1b856be8" providerId="ADAL" clId="{A31C823C-238F-4240-9BB6-BCC7B06DF7C7}" dt="2020-10-21T14:35:57.218" v="1146" actId="478"/>
          <ac:spMkLst>
            <pc:docMk/>
            <pc:sldMk cId="3445834771" sldId="584"/>
            <ac:spMk id="6" creationId="{12B50A91-AA15-41B0-AE0B-7F8E9083AD0A}"/>
          </ac:spMkLst>
        </pc:spChg>
        <pc:grpChg chg="del">
          <ac:chgData name="Ane Møller Gabrielsen" userId="57d470e4-b27d-4345-90dd-9a6d1b856be8" providerId="ADAL" clId="{A31C823C-238F-4240-9BB6-BCC7B06DF7C7}" dt="2020-10-21T14:35:57.218" v="1146" actId="478"/>
          <ac:grpSpMkLst>
            <pc:docMk/>
            <pc:sldMk cId="3445834771" sldId="584"/>
            <ac:grpSpMk id="4" creationId="{587D44BD-5ED0-475F-8EE3-CA38F3CABB58}"/>
          </ac:grpSpMkLst>
        </pc:grpChg>
        <pc:picChg chg="topLvl">
          <ac:chgData name="Ane Møller Gabrielsen" userId="57d470e4-b27d-4345-90dd-9a6d1b856be8" providerId="ADAL" clId="{A31C823C-238F-4240-9BB6-BCC7B06DF7C7}" dt="2020-10-21T14:35:57.218" v="1146" actId="478"/>
          <ac:picMkLst>
            <pc:docMk/>
            <pc:sldMk cId="3445834771" sldId="584"/>
            <ac:picMk id="5" creationId="{BF7E469C-1AF1-443F-A6E6-49779BF54C89}"/>
          </ac:picMkLst>
        </pc:picChg>
      </pc:sldChg>
      <pc:sldChg chg="modSp">
        <pc:chgData name="Ane Møller Gabrielsen" userId="57d470e4-b27d-4345-90dd-9a6d1b856be8" providerId="ADAL" clId="{A31C823C-238F-4240-9BB6-BCC7B06DF7C7}" dt="2020-10-22T07:56:29.467" v="1728"/>
        <pc:sldMkLst>
          <pc:docMk/>
          <pc:sldMk cId="2987447343" sldId="587"/>
        </pc:sldMkLst>
        <pc:spChg chg="mod">
          <ac:chgData name="Ane Møller Gabrielsen" userId="57d470e4-b27d-4345-90dd-9a6d1b856be8" providerId="ADAL" clId="{A31C823C-238F-4240-9BB6-BCC7B06DF7C7}" dt="2020-10-22T07:56:29.467" v="1728"/>
          <ac:spMkLst>
            <pc:docMk/>
            <pc:sldMk cId="2987447343" sldId="587"/>
            <ac:spMk id="3" creationId="{7AC11AC2-8BA0-45DE-9A6C-46296000F212}"/>
          </ac:spMkLst>
        </pc:spChg>
      </pc:sldChg>
      <pc:sldChg chg="modSp">
        <pc:chgData name="Ane Møller Gabrielsen" userId="57d470e4-b27d-4345-90dd-9a6d1b856be8" providerId="ADAL" clId="{A31C823C-238F-4240-9BB6-BCC7B06DF7C7}" dt="2020-10-22T07:32:59.152" v="1345" actId="207"/>
        <pc:sldMkLst>
          <pc:docMk/>
          <pc:sldMk cId="3654026058" sldId="588"/>
        </pc:sldMkLst>
        <pc:spChg chg="mod">
          <ac:chgData name="Ane Møller Gabrielsen" userId="57d470e4-b27d-4345-90dd-9a6d1b856be8" providerId="ADAL" clId="{A31C823C-238F-4240-9BB6-BCC7B06DF7C7}" dt="2020-10-22T07:32:59.152" v="1345" actId="207"/>
          <ac:spMkLst>
            <pc:docMk/>
            <pc:sldMk cId="3654026058" sldId="588"/>
            <ac:spMk id="3" creationId="{7AC11AC2-8BA0-45DE-9A6C-46296000F212}"/>
          </ac:spMkLst>
        </pc:spChg>
      </pc:sldChg>
      <pc:sldChg chg="addSp delSp modSp">
        <pc:chgData name="Ane Møller Gabrielsen" userId="57d470e4-b27d-4345-90dd-9a6d1b856be8" providerId="ADAL" clId="{A31C823C-238F-4240-9BB6-BCC7B06DF7C7}" dt="2020-10-22T08:13:18.482" v="1937" actId="20577"/>
        <pc:sldMkLst>
          <pc:docMk/>
          <pc:sldMk cId="2272513607" sldId="589"/>
        </pc:sldMkLst>
        <pc:spChg chg="mod">
          <ac:chgData name="Ane Møller Gabrielsen" userId="57d470e4-b27d-4345-90dd-9a6d1b856be8" providerId="ADAL" clId="{A31C823C-238F-4240-9BB6-BCC7B06DF7C7}" dt="2020-10-22T08:13:18.482" v="1937" actId="20577"/>
          <ac:spMkLst>
            <pc:docMk/>
            <pc:sldMk cId="2272513607" sldId="589"/>
            <ac:spMk id="3" creationId="{3304B15F-5680-4002-89A4-CB44380A9395}"/>
          </ac:spMkLst>
        </pc:spChg>
        <pc:spChg chg="mod">
          <ac:chgData name="Ane Møller Gabrielsen" userId="57d470e4-b27d-4345-90dd-9a6d1b856be8" providerId="ADAL" clId="{A31C823C-238F-4240-9BB6-BCC7B06DF7C7}" dt="2020-10-21T13:49:29.558" v="622" actId="1076"/>
          <ac:spMkLst>
            <pc:docMk/>
            <pc:sldMk cId="2272513607" sldId="589"/>
            <ac:spMk id="5" creationId="{42D88A5C-86A4-4E20-BF2B-377F1C4DAF8D}"/>
          </ac:spMkLst>
        </pc:spChg>
        <pc:spChg chg="add del mod">
          <ac:chgData name="Ane Møller Gabrielsen" userId="57d470e4-b27d-4345-90dd-9a6d1b856be8" providerId="ADAL" clId="{A31C823C-238F-4240-9BB6-BCC7B06DF7C7}" dt="2020-10-21T13:48:59.928" v="619" actId="478"/>
          <ac:spMkLst>
            <pc:docMk/>
            <pc:sldMk cId="2272513607" sldId="589"/>
            <ac:spMk id="9" creationId="{B6804A59-0D81-48FD-A70A-16D0722B0ACE}"/>
          </ac:spMkLst>
        </pc:spChg>
        <pc:picChg chg="mod">
          <ac:chgData name="Ane Møller Gabrielsen" userId="57d470e4-b27d-4345-90dd-9a6d1b856be8" providerId="ADAL" clId="{A31C823C-238F-4240-9BB6-BCC7B06DF7C7}" dt="2020-10-21T13:49:34.552" v="623" actId="1076"/>
          <ac:picMkLst>
            <pc:docMk/>
            <pc:sldMk cId="2272513607" sldId="589"/>
            <ac:picMk id="4" creationId="{1240C4FD-2261-4031-9B07-7FFB4763E842}"/>
          </ac:picMkLst>
        </pc:picChg>
        <pc:picChg chg="add del">
          <ac:chgData name="Ane Møller Gabrielsen" userId="57d470e4-b27d-4345-90dd-9a6d1b856be8" providerId="ADAL" clId="{A31C823C-238F-4240-9BB6-BCC7B06DF7C7}" dt="2020-10-21T13:47:03.822" v="609"/>
          <ac:picMkLst>
            <pc:docMk/>
            <pc:sldMk cId="2272513607" sldId="589"/>
            <ac:picMk id="6" creationId="{CE8471DF-06F3-4511-BA91-188E0F92526C}"/>
          </ac:picMkLst>
        </pc:picChg>
        <pc:picChg chg="add del">
          <ac:chgData name="Ane Møller Gabrielsen" userId="57d470e4-b27d-4345-90dd-9a6d1b856be8" providerId="ADAL" clId="{A31C823C-238F-4240-9BB6-BCC7B06DF7C7}" dt="2020-10-21T13:47:28.118" v="611"/>
          <ac:picMkLst>
            <pc:docMk/>
            <pc:sldMk cId="2272513607" sldId="589"/>
            <ac:picMk id="7" creationId="{4E01CA6E-5D78-43E9-AB5E-588DD91E0165}"/>
          </ac:picMkLst>
        </pc:picChg>
        <pc:picChg chg="add mod">
          <ac:chgData name="Ane Møller Gabrielsen" userId="57d470e4-b27d-4345-90dd-9a6d1b856be8" providerId="ADAL" clId="{A31C823C-238F-4240-9BB6-BCC7B06DF7C7}" dt="2020-10-21T13:49:55.678" v="642" actId="1076"/>
          <ac:picMkLst>
            <pc:docMk/>
            <pc:sldMk cId="2272513607" sldId="589"/>
            <ac:picMk id="8" creationId="{9B4E5161-4B1B-4ADF-B157-0F739B948166}"/>
          </ac:picMkLst>
        </pc:picChg>
      </pc:sldChg>
      <pc:sldChg chg="addSp delSp modSp del">
        <pc:chgData name="Ane Møller Gabrielsen" userId="57d470e4-b27d-4345-90dd-9a6d1b856be8" providerId="ADAL" clId="{A31C823C-238F-4240-9BB6-BCC7B06DF7C7}" dt="2020-10-22T07:47:59.036" v="1605" actId="2696"/>
        <pc:sldMkLst>
          <pc:docMk/>
          <pc:sldMk cId="2715397051" sldId="590"/>
        </pc:sldMkLst>
        <pc:spChg chg="add mod">
          <ac:chgData name="Ane Møller Gabrielsen" userId="57d470e4-b27d-4345-90dd-9a6d1b856be8" providerId="ADAL" clId="{A31C823C-238F-4240-9BB6-BCC7B06DF7C7}" dt="2020-10-22T07:47:56.025" v="1604"/>
          <ac:spMkLst>
            <pc:docMk/>
            <pc:sldMk cId="2715397051" sldId="590"/>
            <ac:spMk id="3" creationId="{095274C5-D7F9-4F4A-81C2-275FD4B80D0E}"/>
          </ac:spMkLst>
        </pc:spChg>
        <pc:picChg chg="del">
          <ac:chgData name="Ane Møller Gabrielsen" userId="57d470e4-b27d-4345-90dd-9a6d1b856be8" providerId="ADAL" clId="{A31C823C-238F-4240-9BB6-BCC7B06DF7C7}" dt="2020-10-22T07:47:56.025" v="1604"/>
          <ac:picMkLst>
            <pc:docMk/>
            <pc:sldMk cId="2715397051" sldId="590"/>
            <ac:picMk id="4" creationId="{D55E2912-763E-43A9-AB23-B5D64C17BAA5}"/>
          </ac:picMkLst>
        </pc:picChg>
      </pc:sldChg>
      <pc:sldChg chg="modSp">
        <pc:chgData name="Ane Møller Gabrielsen" userId="57d470e4-b27d-4345-90dd-9a6d1b856be8" providerId="ADAL" clId="{A31C823C-238F-4240-9BB6-BCC7B06DF7C7}" dt="2020-10-21T13:59:43.799" v="700" actId="1076"/>
        <pc:sldMkLst>
          <pc:docMk/>
          <pc:sldMk cId="402702730" sldId="593"/>
        </pc:sldMkLst>
        <pc:spChg chg="mod">
          <ac:chgData name="Ane Møller Gabrielsen" userId="57d470e4-b27d-4345-90dd-9a6d1b856be8" providerId="ADAL" clId="{A31C823C-238F-4240-9BB6-BCC7B06DF7C7}" dt="2020-10-21T13:59:43.799" v="700" actId="1076"/>
          <ac:spMkLst>
            <pc:docMk/>
            <pc:sldMk cId="402702730" sldId="593"/>
            <ac:spMk id="5" creationId="{84B406EB-2AF6-49FC-9C42-24B2685275E9}"/>
          </ac:spMkLst>
        </pc:spChg>
        <pc:picChg chg="mod">
          <ac:chgData name="Ane Møller Gabrielsen" userId="57d470e4-b27d-4345-90dd-9a6d1b856be8" providerId="ADAL" clId="{A31C823C-238F-4240-9BB6-BCC7B06DF7C7}" dt="2020-10-21T13:59:39.993" v="699" actId="1076"/>
          <ac:picMkLst>
            <pc:docMk/>
            <pc:sldMk cId="402702730" sldId="593"/>
            <ac:picMk id="4" creationId="{3A595755-E80B-4365-980D-1808D18D89ED}"/>
          </ac:picMkLst>
        </pc:picChg>
      </pc:sldChg>
      <pc:sldChg chg="del">
        <pc:chgData name="Ane Møller Gabrielsen" userId="57d470e4-b27d-4345-90dd-9a6d1b856be8" providerId="ADAL" clId="{A31C823C-238F-4240-9BB6-BCC7B06DF7C7}" dt="2020-10-22T07:56:54.014" v="1730" actId="2696"/>
        <pc:sldMkLst>
          <pc:docMk/>
          <pc:sldMk cId="1135231732" sldId="594"/>
        </pc:sldMkLst>
      </pc:sldChg>
      <pc:sldChg chg="modSp">
        <pc:chgData name="Ane Møller Gabrielsen" userId="57d470e4-b27d-4345-90dd-9a6d1b856be8" providerId="ADAL" clId="{A31C823C-238F-4240-9BB6-BCC7B06DF7C7}" dt="2020-10-21T10:02:02.320" v="136" actId="20577"/>
        <pc:sldMkLst>
          <pc:docMk/>
          <pc:sldMk cId="4224963194" sldId="598"/>
        </pc:sldMkLst>
        <pc:spChg chg="mod">
          <ac:chgData name="Ane Møller Gabrielsen" userId="57d470e4-b27d-4345-90dd-9a6d1b856be8" providerId="ADAL" clId="{A31C823C-238F-4240-9BB6-BCC7B06DF7C7}" dt="2020-10-21T10:02:02.320" v="136" actId="20577"/>
          <ac:spMkLst>
            <pc:docMk/>
            <pc:sldMk cId="4224963194" sldId="598"/>
            <ac:spMk id="9" creationId="{1B078778-DC49-46BB-B680-83B36C59791D}"/>
          </ac:spMkLst>
        </pc:spChg>
      </pc:sldChg>
      <pc:sldChg chg="addSp add">
        <pc:chgData name="Ane Møller Gabrielsen" userId="57d470e4-b27d-4345-90dd-9a6d1b856be8" providerId="ADAL" clId="{A31C823C-238F-4240-9BB6-BCC7B06DF7C7}" dt="2020-10-21T09:59:23.445" v="1"/>
        <pc:sldMkLst>
          <pc:docMk/>
          <pc:sldMk cId="468547963" sldId="599"/>
        </pc:sldMkLst>
        <pc:picChg chg="add">
          <ac:chgData name="Ane Møller Gabrielsen" userId="57d470e4-b27d-4345-90dd-9a6d1b856be8" providerId="ADAL" clId="{A31C823C-238F-4240-9BB6-BCC7B06DF7C7}" dt="2020-10-21T09:59:23.445" v="1"/>
          <ac:picMkLst>
            <pc:docMk/>
            <pc:sldMk cId="468547963" sldId="599"/>
            <ac:picMk id="1026" creationId="{1E98CA55-6DAE-498E-9DEE-ADA153956D87}"/>
          </ac:picMkLst>
        </pc:picChg>
      </pc:sldChg>
      <pc:sldChg chg="add">
        <pc:chgData name="Ane Møller Gabrielsen" userId="57d470e4-b27d-4345-90dd-9a6d1b856be8" providerId="ADAL" clId="{A31C823C-238F-4240-9BB6-BCC7B06DF7C7}" dt="2020-10-21T14:41:09.495" v="1176"/>
        <pc:sldMkLst>
          <pc:docMk/>
          <pc:sldMk cId="3706351091" sldId="616"/>
        </pc:sldMkLst>
      </pc:sldChg>
      <pc:sldChg chg="add ord">
        <pc:chgData name="Ane Møller Gabrielsen" userId="57d470e4-b27d-4345-90dd-9a6d1b856be8" providerId="ADAL" clId="{A31C823C-238F-4240-9BB6-BCC7B06DF7C7}" dt="2020-10-22T07:35:56.286" v="1367"/>
        <pc:sldMkLst>
          <pc:docMk/>
          <pc:sldMk cId="1133361923" sldId="624"/>
        </pc:sldMkLst>
      </pc:sldChg>
      <pc:sldChg chg="add">
        <pc:chgData name="Ane Møller Gabrielsen" userId="57d470e4-b27d-4345-90dd-9a6d1b856be8" providerId="ADAL" clId="{A31C823C-238F-4240-9BB6-BCC7B06DF7C7}" dt="2020-10-21T14:38:25.915" v="1157"/>
        <pc:sldMkLst>
          <pc:docMk/>
          <pc:sldMk cId="3383629225" sldId="640"/>
        </pc:sldMkLst>
      </pc:sldChg>
      <pc:sldChg chg="modSp add">
        <pc:chgData name="Ane Møller Gabrielsen" userId="57d470e4-b27d-4345-90dd-9a6d1b856be8" providerId="ADAL" clId="{A31C823C-238F-4240-9BB6-BCC7B06DF7C7}" dt="2020-10-21T14:40:03.872" v="1174" actId="27636"/>
        <pc:sldMkLst>
          <pc:docMk/>
          <pc:sldMk cId="1607454597" sldId="647"/>
        </pc:sldMkLst>
        <pc:spChg chg="mod">
          <ac:chgData name="Ane Møller Gabrielsen" userId="57d470e4-b27d-4345-90dd-9a6d1b856be8" providerId="ADAL" clId="{A31C823C-238F-4240-9BB6-BCC7B06DF7C7}" dt="2020-10-21T14:40:03.872" v="1174" actId="27636"/>
          <ac:spMkLst>
            <pc:docMk/>
            <pc:sldMk cId="1607454597" sldId="647"/>
            <ac:spMk id="5" creationId="{7B843A4F-6DA1-458F-BB39-95F866424D4C}"/>
          </ac:spMkLst>
        </pc:spChg>
      </pc:sldChg>
      <pc:sldChg chg="add">
        <pc:chgData name="Ane Møller Gabrielsen" userId="57d470e4-b27d-4345-90dd-9a6d1b856be8" providerId="ADAL" clId="{A31C823C-238F-4240-9BB6-BCC7B06DF7C7}" dt="2020-10-22T07:35:16.240" v="1366"/>
        <pc:sldMkLst>
          <pc:docMk/>
          <pc:sldMk cId="3144107892" sldId="661"/>
        </pc:sldMkLst>
      </pc:sldChg>
      <pc:sldChg chg="add">
        <pc:chgData name="Ane Møller Gabrielsen" userId="57d470e4-b27d-4345-90dd-9a6d1b856be8" providerId="ADAL" clId="{A31C823C-238F-4240-9BB6-BCC7B06DF7C7}" dt="2020-10-22T07:35:16.240" v="1366"/>
        <pc:sldMkLst>
          <pc:docMk/>
          <pc:sldMk cId="2419747014" sldId="662"/>
        </pc:sldMkLst>
      </pc:sldChg>
      <pc:sldChg chg="add">
        <pc:chgData name="Ane Møller Gabrielsen" userId="57d470e4-b27d-4345-90dd-9a6d1b856be8" providerId="ADAL" clId="{A31C823C-238F-4240-9BB6-BCC7B06DF7C7}" dt="2020-10-22T07:35:16.240" v="1366"/>
        <pc:sldMkLst>
          <pc:docMk/>
          <pc:sldMk cId="945444670" sldId="663"/>
        </pc:sldMkLst>
      </pc:sldChg>
      <pc:sldChg chg="modSp add">
        <pc:chgData name="Ane Møller Gabrielsen" userId="57d470e4-b27d-4345-90dd-9a6d1b856be8" providerId="ADAL" clId="{A31C823C-238F-4240-9BB6-BCC7B06DF7C7}" dt="2020-10-22T08:00:26.471" v="1896" actId="20577"/>
        <pc:sldMkLst>
          <pc:docMk/>
          <pc:sldMk cId="2094748165" sldId="665"/>
        </pc:sldMkLst>
        <pc:spChg chg="mod">
          <ac:chgData name="Ane Møller Gabrielsen" userId="57d470e4-b27d-4345-90dd-9a6d1b856be8" providerId="ADAL" clId="{A31C823C-238F-4240-9BB6-BCC7B06DF7C7}" dt="2020-10-22T07:58:04.882" v="1742" actId="20577"/>
          <ac:spMkLst>
            <pc:docMk/>
            <pc:sldMk cId="2094748165" sldId="665"/>
            <ac:spMk id="2" creationId="{8DA75229-3144-4956-BBD6-BCB692D0D68D}"/>
          </ac:spMkLst>
        </pc:spChg>
        <pc:spChg chg="mod">
          <ac:chgData name="Ane Møller Gabrielsen" userId="57d470e4-b27d-4345-90dd-9a6d1b856be8" providerId="ADAL" clId="{A31C823C-238F-4240-9BB6-BCC7B06DF7C7}" dt="2020-10-22T08:00:26.471" v="1896" actId="20577"/>
          <ac:spMkLst>
            <pc:docMk/>
            <pc:sldMk cId="2094748165" sldId="665"/>
            <ac:spMk id="3" creationId="{C9D17858-239E-4ED7-81F3-815CD63D572E}"/>
          </ac:spMkLst>
        </pc:spChg>
      </pc:sldChg>
      <pc:sldChg chg="add">
        <pc:chgData name="Ane Møller Gabrielsen" userId="57d470e4-b27d-4345-90dd-9a6d1b856be8" providerId="ADAL" clId="{A31C823C-238F-4240-9BB6-BCC7B06DF7C7}" dt="2020-10-21T14:34:59.710" v="1097"/>
        <pc:sldMkLst>
          <pc:docMk/>
          <pc:sldMk cId="3278352802" sldId="667"/>
        </pc:sldMkLst>
      </pc:sldChg>
      <pc:sldChg chg="modSp add del">
        <pc:chgData name="Ane Møller Gabrielsen" userId="57d470e4-b27d-4345-90dd-9a6d1b856be8" providerId="ADAL" clId="{A31C823C-238F-4240-9BB6-BCC7B06DF7C7}" dt="2020-10-22T07:52:49.035" v="1695" actId="20577"/>
        <pc:sldMkLst>
          <pc:docMk/>
          <pc:sldMk cId="2938543319" sldId="668"/>
        </pc:sldMkLst>
        <pc:spChg chg="mod">
          <ac:chgData name="Ane Møller Gabrielsen" userId="57d470e4-b27d-4345-90dd-9a6d1b856be8" providerId="ADAL" clId="{A31C823C-238F-4240-9BB6-BCC7B06DF7C7}" dt="2020-10-21T14:13:24.541" v="946" actId="20577"/>
          <ac:spMkLst>
            <pc:docMk/>
            <pc:sldMk cId="2938543319" sldId="668"/>
            <ac:spMk id="2" creationId="{FA90EC48-1BB7-4217-A729-7225F9CB846C}"/>
          </ac:spMkLst>
        </pc:spChg>
        <pc:spChg chg="mod">
          <ac:chgData name="Ane Møller Gabrielsen" userId="57d470e4-b27d-4345-90dd-9a6d1b856be8" providerId="ADAL" clId="{A31C823C-238F-4240-9BB6-BCC7B06DF7C7}" dt="2020-10-22T07:52:49.035" v="1695" actId="20577"/>
          <ac:spMkLst>
            <pc:docMk/>
            <pc:sldMk cId="2938543319" sldId="668"/>
            <ac:spMk id="3" creationId="{A18DAE55-703C-432D-884A-8AB81B4B08BE}"/>
          </ac:spMkLst>
        </pc:spChg>
      </pc:sldChg>
      <pc:sldChg chg="modSp add">
        <pc:chgData name="Ane Møller Gabrielsen" userId="57d470e4-b27d-4345-90dd-9a6d1b856be8" providerId="ADAL" clId="{A31C823C-238F-4240-9BB6-BCC7B06DF7C7}" dt="2020-10-22T07:36:53.486" v="1411" actId="20577"/>
        <pc:sldMkLst>
          <pc:docMk/>
          <pc:sldMk cId="1646303067" sldId="670"/>
        </pc:sldMkLst>
        <pc:spChg chg="mod">
          <ac:chgData name="Ane Møller Gabrielsen" userId="57d470e4-b27d-4345-90dd-9a6d1b856be8" providerId="ADAL" clId="{A31C823C-238F-4240-9BB6-BCC7B06DF7C7}" dt="2020-10-22T07:36:53.486" v="1411" actId="20577"/>
          <ac:spMkLst>
            <pc:docMk/>
            <pc:sldMk cId="1646303067" sldId="670"/>
            <ac:spMk id="2" creationId="{7BD463B7-56F2-47C7-876C-DC052E0882B0}"/>
          </ac:spMkLst>
        </pc:spChg>
      </pc:sldChg>
      <pc:sldChg chg="modSp add">
        <pc:chgData name="Ane Møller Gabrielsen" userId="57d470e4-b27d-4345-90dd-9a6d1b856be8" providerId="ADAL" clId="{A31C823C-238F-4240-9BB6-BCC7B06DF7C7}" dt="2020-10-21T14:03:42.403" v="785" actId="20577"/>
        <pc:sldMkLst>
          <pc:docMk/>
          <pc:sldMk cId="3738587142" sldId="673"/>
        </pc:sldMkLst>
        <pc:spChg chg="mod">
          <ac:chgData name="Ane Møller Gabrielsen" userId="57d470e4-b27d-4345-90dd-9a6d1b856be8" providerId="ADAL" clId="{A31C823C-238F-4240-9BB6-BCC7B06DF7C7}" dt="2020-10-21T14:03:26.811" v="749" actId="20577"/>
          <ac:spMkLst>
            <pc:docMk/>
            <pc:sldMk cId="3738587142" sldId="673"/>
            <ac:spMk id="2" creationId="{F750AA35-1274-46EA-94CA-C76FA2CBEEDD}"/>
          </ac:spMkLst>
        </pc:spChg>
        <pc:spChg chg="mod">
          <ac:chgData name="Ane Møller Gabrielsen" userId="57d470e4-b27d-4345-90dd-9a6d1b856be8" providerId="ADAL" clId="{A31C823C-238F-4240-9BB6-BCC7B06DF7C7}" dt="2020-10-21T14:03:42.403" v="785" actId="20577"/>
          <ac:spMkLst>
            <pc:docMk/>
            <pc:sldMk cId="3738587142" sldId="673"/>
            <ac:spMk id="5" creationId="{6F594B44-4237-482B-9963-151905312121}"/>
          </ac:spMkLst>
        </pc:spChg>
      </pc:sldChg>
      <pc:sldChg chg="modSp add ord">
        <pc:chgData name="Ane Møller Gabrielsen" userId="57d470e4-b27d-4345-90dd-9a6d1b856be8" providerId="ADAL" clId="{A31C823C-238F-4240-9BB6-BCC7B06DF7C7}" dt="2020-10-21T14:36:21.261" v="1148"/>
        <pc:sldMkLst>
          <pc:docMk/>
          <pc:sldMk cId="3734424539" sldId="680"/>
        </pc:sldMkLst>
        <pc:spChg chg="mod">
          <ac:chgData name="Ane Møller Gabrielsen" userId="57d470e4-b27d-4345-90dd-9a6d1b856be8" providerId="ADAL" clId="{A31C823C-238F-4240-9BB6-BCC7B06DF7C7}" dt="2020-10-21T14:35:36.874" v="1143" actId="20577"/>
          <ac:spMkLst>
            <pc:docMk/>
            <pc:sldMk cId="3734424539" sldId="680"/>
            <ac:spMk id="2" creationId="{D5FFC141-1794-4E84-A2A8-FCAFE57FE352}"/>
          </ac:spMkLst>
        </pc:spChg>
      </pc:sldChg>
      <pc:sldChg chg="modSp add">
        <pc:chgData name="Ane Møller Gabrielsen" userId="57d470e4-b27d-4345-90dd-9a6d1b856be8" providerId="ADAL" clId="{A31C823C-238F-4240-9BB6-BCC7B06DF7C7}" dt="2020-10-22T07:37:56.820" v="1412" actId="20577"/>
        <pc:sldMkLst>
          <pc:docMk/>
          <pc:sldMk cId="3180546940" sldId="685"/>
        </pc:sldMkLst>
        <pc:spChg chg="mod">
          <ac:chgData name="Ane Møller Gabrielsen" userId="57d470e4-b27d-4345-90dd-9a6d1b856be8" providerId="ADAL" clId="{A31C823C-238F-4240-9BB6-BCC7B06DF7C7}" dt="2020-10-22T07:37:56.820" v="1412" actId="20577"/>
          <ac:spMkLst>
            <pc:docMk/>
            <pc:sldMk cId="3180546940" sldId="685"/>
            <ac:spMk id="2" creationId="{00000000-0000-0000-0000-000000000000}"/>
          </ac:spMkLst>
        </pc:spChg>
      </pc:sldChg>
      <pc:sldChg chg="addSp delSp modSp add">
        <pc:chgData name="Ane Møller Gabrielsen" userId="57d470e4-b27d-4345-90dd-9a6d1b856be8" providerId="ADAL" clId="{A31C823C-238F-4240-9BB6-BCC7B06DF7C7}" dt="2020-10-21T12:55:13.893" v="555" actId="14"/>
        <pc:sldMkLst>
          <pc:docMk/>
          <pc:sldMk cId="4101636457" sldId="686"/>
        </pc:sldMkLst>
        <pc:spChg chg="del">
          <ac:chgData name="Ane Møller Gabrielsen" userId="57d470e4-b27d-4345-90dd-9a6d1b856be8" providerId="ADAL" clId="{A31C823C-238F-4240-9BB6-BCC7B06DF7C7}" dt="2020-10-21T12:48:46.263" v="190"/>
          <ac:spMkLst>
            <pc:docMk/>
            <pc:sldMk cId="4101636457" sldId="686"/>
            <ac:spMk id="2" creationId="{6F9859EF-D2D8-4138-AF93-682BE2AC0127}"/>
          </ac:spMkLst>
        </pc:spChg>
        <pc:spChg chg="del">
          <ac:chgData name="Ane Møller Gabrielsen" userId="57d470e4-b27d-4345-90dd-9a6d1b856be8" providerId="ADAL" clId="{A31C823C-238F-4240-9BB6-BCC7B06DF7C7}" dt="2020-10-21T12:48:46.263" v="190"/>
          <ac:spMkLst>
            <pc:docMk/>
            <pc:sldMk cId="4101636457" sldId="686"/>
            <ac:spMk id="3" creationId="{6D5BEBC4-74B0-423A-9CA5-62CAFE980B5B}"/>
          </ac:spMkLst>
        </pc:spChg>
        <pc:spChg chg="add del mod">
          <ac:chgData name="Ane Møller Gabrielsen" userId="57d470e4-b27d-4345-90dd-9a6d1b856be8" providerId="ADAL" clId="{A31C823C-238F-4240-9BB6-BCC7B06DF7C7}" dt="2020-10-21T12:49:08.766" v="191"/>
          <ac:spMkLst>
            <pc:docMk/>
            <pc:sldMk cId="4101636457" sldId="686"/>
            <ac:spMk id="4" creationId="{CE7D4D82-D24D-46C5-AC2F-F3583F62B7DB}"/>
          </ac:spMkLst>
        </pc:spChg>
        <pc:spChg chg="add del mod">
          <ac:chgData name="Ane Møller Gabrielsen" userId="57d470e4-b27d-4345-90dd-9a6d1b856be8" providerId="ADAL" clId="{A31C823C-238F-4240-9BB6-BCC7B06DF7C7}" dt="2020-10-21T12:49:08.766" v="191"/>
          <ac:spMkLst>
            <pc:docMk/>
            <pc:sldMk cId="4101636457" sldId="686"/>
            <ac:spMk id="5" creationId="{5AB0D336-1226-4ACD-B0CF-5EE86D70C9AA}"/>
          </ac:spMkLst>
        </pc:spChg>
        <pc:spChg chg="add del mod">
          <ac:chgData name="Ane Møller Gabrielsen" userId="57d470e4-b27d-4345-90dd-9a6d1b856be8" providerId="ADAL" clId="{A31C823C-238F-4240-9BB6-BCC7B06DF7C7}" dt="2020-10-21T12:49:08.766" v="191"/>
          <ac:spMkLst>
            <pc:docMk/>
            <pc:sldMk cId="4101636457" sldId="686"/>
            <ac:spMk id="6" creationId="{70A1BE5F-1FBF-4F03-8335-12FBFCFA8E9D}"/>
          </ac:spMkLst>
        </pc:spChg>
        <pc:spChg chg="add mod">
          <ac:chgData name="Ane Møller Gabrielsen" userId="57d470e4-b27d-4345-90dd-9a6d1b856be8" providerId="ADAL" clId="{A31C823C-238F-4240-9BB6-BCC7B06DF7C7}" dt="2020-10-21T12:49:41.093" v="214" actId="20577"/>
          <ac:spMkLst>
            <pc:docMk/>
            <pc:sldMk cId="4101636457" sldId="686"/>
            <ac:spMk id="7" creationId="{05EA792B-90C2-4DA7-8EFA-E969E38DF994}"/>
          </ac:spMkLst>
        </pc:spChg>
        <pc:spChg chg="add del mod">
          <ac:chgData name="Ane Møller Gabrielsen" userId="57d470e4-b27d-4345-90dd-9a6d1b856be8" providerId="ADAL" clId="{A31C823C-238F-4240-9BB6-BCC7B06DF7C7}" dt="2020-10-21T12:49:26.248" v="192"/>
          <ac:spMkLst>
            <pc:docMk/>
            <pc:sldMk cId="4101636457" sldId="686"/>
            <ac:spMk id="8" creationId="{871392A7-878B-4E56-80BF-1A16DDD98D57}"/>
          </ac:spMkLst>
        </pc:spChg>
        <pc:spChg chg="add del mod">
          <ac:chgData name="Ane Møller Gabrielsen" userId="57d470e4-b27d-4345-90dd-9a6d1b856be8" providerId="ADAL" clId="{A31C823C-238F-4240-9BB6-BCC7B06DF7C7}" dt="2020-10-21T12:51:14.197" v="219" actId="767"/>
          <ac:spMkLst>
            <pc:docMk/>
            <pc:sldMk cId="4101636457" sldId="686"/>
            <ac:spMk id="10" creationId="{76A1244B-E71D-4FC6-991E-94D8D8E73310}"/>
          </ac:spMkLst>
        </pc:spChg>
        <pc:spChg chg="add del mod">
          <ac:chgData name="Ane Møller Gabrielsen" userId="57d470e4-b27d-4345-90dd-9a6d1b856be8" providerId="ADAL" clId="{A31C823C-238F-4240-9BB6-BCC7B06DF7C7}" dt="2020-10-21T12:51:56.391" v="225"/>
          <ac:spMkLst>
            <pc:docMk/>
            <pc:sldMk cId="4101636457" sldId="686"/>
            <ac:spMk id="11" creationId="{DFDB411C-FD95-4C00-AB72-7170677C657A}"/>
          </ac:spMkLst>
        </pc:spChg>
        <pc:spChg chg="add mod">
          <ac:chgData name="Ane Møller Gabrielsen" userId="57d470e4-b27d-4345-90dd-9a6d1b856be8" providerId="ADAL" clId="{A31C823C-238F-4240-9BB6-BCC7B06DF7C7}" dt="2020-10-21T12:55:13.893" v="555" actId="14"/>
          <ac:spMkLst>
            <pc:docMk/>
            <pc:sldMk cId="4101636457" sldId="686"/>
            <ac:spMk id="12" creationId="{3E9EA033-85E8-41D8-ABE0-85C810A71D78}"/>
          </ac:spMkLst>
        </pc:spChg>
        <pc:picChg chg="add mod ord">
          <ac:chgData name="Ane Møller Gabrielsen" userId="57d470e4-b27d-4345-90dd-9a6d1b856be8" providerId="ADAL" clId="{A31C823C-238F-4240-9BB6-BCC7B06DF7C7}" dt="2020-10-21T12:51:37.213" v="222" actId="1076"/>
          <ac:picMkLst>
            <pc:docMk/>
            <pc:sldMk cId="4101636457" sldId="686"/>
            <ac:picMk id="9" creationId="{B04408D2-DA65-4DD0-8F3C-97001F3BD240}"/>
          </ac:picMkLst>
        </pc:picChg>
      </pc:sldChg>
      <pc:sldChg chg="modSp add del">
        <pc:chgData name="Ane Møller Gabrielsen" userId="57d470e4-b27d-4345-90dd-9a6d1b856be8" providerId="ADAL" clId="{A31C823C-238F-4240-9BB6-BCC7B06DF7C7}" dt="2020-10-21T13:57:05.725" v="652" actId="2696"/>
        <pc:sldMkLst>
          <pc:docMk/>
          <pc:sldMk cId="365997835" sldId="687"/>
        </pc:sldMkLst>
        <pc:spChg chg="mod">
          <ac:chgData name="Ane Møller Gabrielsen" userId="57d470e4-b27d-4345-90dd-9a6d1b856be8" providerId="ADAL" clId="{A31C823C-238F-4240-9BB6-BCC7B06DF7C7}" dt="2020-10-21T12:58:29.368" v="603" actId="27636"/>
          <ac:spMkLst>
            <pc:docMk/>
            <pc:sldMk cId="365997835" sldId="687"/>
            <ac:spMk id="7" creationId="{92FFC4FA-DFFF-4A80-B3D4-77864D85E530}"/>
          </ac:spMkLst>
        </pc:spChg>
      </pc:sldChg>
      <pc:sldChg chg="modSp add">
        <pc:chgData name="Ane Møller Gabrielsen" userId="57d470e4-b27d-4345-90dd-9a6d1b856be8" providerId="ADAL" clId="{A31C823C-238F-4240-9BB6-BCC7B06DF7C7}" dt="2020-10-21T14:05:48.573" v="853" actId="1076"/>
        <pc:sldMkLst>
          <pc:docMk/>
          <pc:sldMk cId="2771813354" sldId="687"/>
        </pc:sldMkLst>
        <pc:spChg chg="mod">
          <ac:chgData name="Ane Møller Gabrielsen" userId="57d470e4-b27d-4345-90dd-9a6d1b856be8" providerId="ADAL" clId="{A31C823C-238F-4240-9BB6-BCC7B06DF7C7}" dt="2020-10-21T14:05:27.106" v="812" actId="20577"/>
          <ac:spMkLst>
            <pc:docMk/>
            <pc:sldMk cId="2771813354" sldId="687"/>
            <ac:spMk id="4" creationId="{32CB9570-6C05-4A3B-84D5-8F321E092224}"/>
          </ac:spMkLst>
        </pc:spChg>
        <pc:spChg chg="mod">
          <ac:chgData name="Ane Møller Gabrielsen" userId="57d470e4-b27d-4345-90dd-9a6d1b856be8" providerId="ADAL" clId="{A31C823C-238F-4240-9BB6-BCC7B06DF7C7}" dt="2020-10-21T14:05:48.573" v="853" actId="1076"/>
          <ac:spMkLst>
            <pc:docMk/>
            <pc:sldMk cId="2771813354" sldId="687"/>
            <ac:spMk id="5" creationId="{34739093-E295-479D-AB6C-4F449D328324}"/>
          </ac:spMkLst>
        </pc:spChg>
      </pc:sldChg>
      <pc:sldChg chg="add">
        <pc:chgData name="Ane Møller Gabrielsen" userId="57d470e4-b27d-4345-90dd-9a6d1b856be8" providerId="ADAL" clId="{A31C823C-238F-4240-9BB6-BCC7B06DF7C7}" dt="2020-10-21T14:06:15.897" v="854"/>
        <pc:sldMkLst>
          <pc:docMk/>
          <pc:sldMk cId="2182542456" sldId="688"/>
        </pc:sldMkLst>
      </pc:sldChg>
      <pc:sldChg chg="addSp delSp modSp add">
        <pc:chgData name="Ane Møller Gabrielsen" userId="57d470e4-b27d-4345-90dd-9a6d1b856be8" providerId="ADAL" clId="{A31C823C-238F-4240-9BB6-BCC7B06DF7C7}" dt="2020-10-21T14:10:18.054" v="892" actId="207"/>
        <pc:sldMkLst>
          <pc:docMk/>
          <pc:sldMk cId="2305157304" sldId="689"/>
        </pc:sldMkLst>
        <pc:spChg chg="mod">
          <ac:chgData name="Ane Møller Gabrielsen" userId="57d470e4-b27d-4345-90dd-9a6d1b856be8" providerId="ADAL" clId="{A31C823C-238F-4240-9BB6-BCC7B06DF7C7}" dt="2020-10-21T14:10:18.054" v="892" actId="207"/>
          <ac:spMkLst>
            <pc:docMk/>
            <pc:sldMk cId="2305157304" sldId="689"/>
            <ac:spMk id="2" creationId="{7232D17F-7CBD-46A9-B9C3-CEA7D6BA4114}"/>
          </ac:spMkLst>
        </pc:spChg>
        <pc:spChg chg="del">
          <ac:chgData name="Ane Møller Gabrielsen" userId="57d470e4-b27d-4345-90dd-9a6d1b856be8" providerId="ADAL" clId="{A31C823C-238F-4240-9BB6-BCC7B06DF7C7}" dt="2020-10-21T14:09:32.444" v="867"/>
          <ac:spMkLst>
            <pc:docMk/>
            <pc:sldMk cId="2305157304" sldId="689"/>
            <ac:spMk id="3" creationId="{22362781-0F84-4741-AE2D-7B07D0A749AF}"/>
          </ac:spMkLst>
        </pc:spChg>
        <pc:picChg chg="add mod">
          <ac:chgData name="Ane Møller Gabrielsen" userId="57d470e4-b27d-4345-90dd-9a6d1b856be8" providerId="ADAL" clId="{A31C823C-238F-4240-9BB6-BCC7B06DF7C7}" dt="2020-10-21T14:09:48.762" v="871" actId="1076"/>
          <ac:picMkLst>
            <pc:docMk/>
            <pc:sldMk cId="2305157304" sldId="689"/>
            <ac:picMk id="4" creationId="{0792C48C-83F4-474F-B0F0-AB18A573DE62}"/>
          </ac:picMkLst>
        </pc:picChg>
      </pc:sldChg>
      <pc:sldChg chg="delSp modSp add">
        <pc:chgData name="Ane Møller Gabrielsen" userId="57d470e4-b27d-4345-90dd-9a6d1b856be8" providerId="ADAL" clId="{A31C823C-238F-4240-9BB6-BCC7B06DF7C7}" dt="2020-10-22T07:47:28.171" v="1600" actId="478"/>
        <pc:sldMkLst>
          <pc:docMk/>
          <pc:sldMk cId="635625575" sldId="690"/>
        </pc:sldMkLst>
        <pc:spChg chg="del mod">
          <ac:chgData name="Ane Møller Gabrielsen" userId="57d470e4-b27d-4345-90dd-9a6d1b856be8" providerId="ADAL" clId="{A31C823C-238F-4240-9BB6-BCC7B06DF7C7}" dt="2020-10-22T07:47:28.171" v="1600" actId="478"/>
          <ac:spMkLst>
            <pc:docMk/>
            <pc:sldMk cId="635625575" sldId="690"/>
            <ac:spMk id="7" creationId="{92FFC4FA-DFFF-4A80-B3D4-77864D85E530}"/>
          </ac:spMkLst>
        </pc:spChg>
      </pc:sldChg>
      <pc:sldChg chg="addSp delSp modSp add">
        <pc:chgData name="Ane Møller Gabrielsen" userId="57d470e4-b27d-4345-90dd-9a6d1b856be8" providerId="ADAL" clId="{A31C823C-238F-4240-9BB6-BCC7B06DF7C7}" dt="2020-10-22T07:50:34.288" v="1633" actId="1076"/>
        <pc:sldMkLst>
          <pc:docMk/>
          <pc:sldMk cId="1699885625" sldId="691"/>
        </pc:sldMkLst>
        <pc:spChg chg="del">
          <ac:chgData name="Ane Møller Gabrielsen" userId="57d470e4-b27d-4345-90dd-9a6d1b856be8" providerId="ADAL" clId="{A31C823C-238F-4240-9BB6-BCC7B06DF7C7}" dt="2020-10-22T07:48:54.960" v="1619"/>
          <ac:spMkLst>
            <pc:docMk/>
            <pc:sldMk cId="1699885625" sldId="691"/>
            <ac:spMk id="2" creationId="{0F3C8DFD-AE60-465F-933A-27AAD15D16DB}"/>
          </ac:spMkLst>
        </pc:spChg>
        <pc:spChg chg="del">
          <ac:chgData name="Ane Møller Gabrielsen" userId="57d470e4-b27d-4345-90dd-9a6d1b856be8" providerId="ADAL" clId="{A31C823C-238F-4240-9BB6-BCC7B06DF7C7}" dt="2020-10-22T07:48:54.960" v="1619"/>
          <ac:spMkLst>
            <pc:docMk/>
            <pc:sldMk cId="1699885625" sldId="691"/>
            <ac:spMk id="3" creationId="{BE93EC5C-7585-44C0-8855-6C22A45B28B5}"/>
          </ac:spMkLst>
        </pc:spChg>
        <pc:spChg chg="add mod">
          <ac:chgData name="Ane Møller Gabrielsen" userId="57d470e4-b27d-4345-90dd-9a6d1b856be8" providerId="ADAL" clId="{A31C823C-238F-4240-9BB6-BCC7B06DF7C7}" dt="2020-10-22T07:49:01.389" v="1631" actId="20577"/>
          <ac:spMkLst>
            <pc:docMk/>
            <pc:sldMk cId="1699885625" sldId="691"/>
            <ac:spMk id="4" creationId="{C3D29808-7712-4AE8-AF52-BE68AC8B74A4}"/>
          </ac:spMkLst>
        </pc:spChg>
        <pc:spChg chg="add mod">
          <ac:chgData name="Ane Møller Gabrielsen" userId="57d470e4-b27d-4345-90dd-9a6d1b856be8" providerId="ADAL" clId="{A31C823C-238F-4240-9BB6-BCC7B06DF7C7}" dt="2020-10-22T07:48:54.960" v="1619"/>
          <ac:spMkLst>
            <pc:docMk/>
            <pc:sldMk cId="1699885625" sldId="691"/>
            <ac:spMk id="5" creationId="{F7B04B3C-C2DE-4A28-9651-1E741A354A4B}"/>
          </ac:spMkLst>
        </pc:spChg>
        <pc:picChg chg="add mod">
          <ac:chgData name="Ane Møller Gabrielsen" userId="57d470e4-b27d-4345-90dd-9a6d1b856be8" providerId="ADAL" clId="{A31C823C-238F-4240-9BB6-BCC7B06DF7C7}" dt="2020-10-22T07:50:34.288" v="1633" actId="1076"/>
          <ac:picMkLst>
            <pc:docMk/>
            <pc:sldMk cId="1699885625" sldId="691"/>
            <ac:picMk id="2050" creationId="{2BCA0A56-D476-4859-86DE-0DCA14F81991}"/>
          </ac:picMkLst>
        </pc:picChg>
      </pc:sldChg>
      <pc:sldChg chg="addSp add">
        <pc:chgData name="Ane Møller Gabrielsen" userId="57d470e4-b27d-4345-90dd-9a6d1b856be8" providerId="ADAL" clId="{A31C823C-238F-4240-9BB6-BCC7B06DF7C7}" dt="2020-10-22T08:02:18.072" v="1901"/>
        <pc:sldMkLst>
          <pc:docMk/>
          <pc:sldMk cId="2756914485" sldId="692"/>
        </pc:sldMkLst>
        <pc:picChg chg="add">
          <ac:chgData name="Ane Møller Gabrielsen" userId="57d470e4-b27d-4345-90dd-9a6d1b856be8" providerId="ADAL" clId="{A31C823C-238F-4240-9BB6-BCC7B06DF7C7}" dt="2020-10-22T08:02:18.072" v="1901"/>
          <ac:picMkLst>
            <pc:docMk/>
            <pc:sldMk cId="2756914485" sldId="692"/>
            <ac:picMk id="3074" creationId="{287E5712-6E04-4E03-A473-62F76F125ABB}"/>
          </ac:picMkLst>
        </pc:picChg>
      </pc:sldChg>
      <pc:sldMasterChg chg="addSldLayout delSldLayout">
        <pc:chgData name="Ane Møller Gabrielsen" userId="57d470e4-b27d-4345-90dd-9a6d1b856be8" providerId="ADAL" clId="{A31C823C-238F-4240-9BB6-BCC7B06DF7C7}" dt="2020-10-21T14:32:46.576" v="1054" actId="2696"/>
        <pc:sldMasterMkLst>
          <pc:docMk/>
          <pc:sldMasterMk cId="303353335" sldId="2147483660"/>
        </pc:sldMasterMkLst>
        <pc:sldLayoutChg chg="add del">
          <pc:chgData name="Ane Møller Gabrielsen" userId="57d470e4-b27d-4345-90dd-9a6d1b856be8" providerId="ADAL" clId="{A31C823C-238F-4240-9BB6-BCC7B06DF7C7}" dt="2020-10-21T14:32:46.576" v="1054" actId="2696"/>
          <pc:sldLayoutMkLst>
            <pc:docMk/>
            <pc:sldMasterMk cId="303353335" sldId="2147483660"/>
            <pc:sldLayoutMk cId="813157439" sldId="2147483686"/>
          </pc:sldLayoutMkLst>
        </pc:sldLayoutChg>
      </pc:sldMasterChg>
    </pc:docChg>
  </pc:docChgLst>
  <pc:docChgLst>
    <pc:chgData name="Ane Møller Gabrielsen" userId="57d470e4-b27d-4345-90dd-9a6d1b856be8" providerId="ADAL" clId="{C67041F7-E52E-BC46-862A-84013849464A}"/>
    <pc:docChg chg="custSel addSld delSld modSld sldOrd">
      <pc:chgData name="Ane Møller Gabrielsen" userId="57d470e4-b27d-4345-90dd-9a6d1b856be8" providerId="ADAL" clId="{C67041F7-E52E-BC46-862A-84013849464A}" dt="2020-11-29T20:44:25.657" v="308" actId="700"/>
      <pc:docMkLst>
        <pc:docMk/>
      </pc:docMkLst>
      <pc:sldChg chg="modSp mod">
        <pc:chgData name="Ane Møller Gabrielsen" userId="57d470e4-b27d-4345-90dd-9a6d1b856be8" providerId="ADAL" clId="{C67041F7-E52E-BC46-862A-84013849464A}" dt="2020-11-29T20:27:00.155" v="52" actId="20577"/>
        <pc:sldMkLst>
          <pc:docMk/>
          <pc:sldMk cId="314013529" sldId="259"/>
        </pc:sldMkLst>
        <pc:spChg chg="mod">
          <ac:chgData name="Ane Møller Gabrielsen" userId="57d470e4-b27d-4345-90dd-9a6d1b856be8" providerId="ADAL" clId="{C67041F7-E52E-BC46-862A-84013849464A}" dt="2020-11-29T20:27:00.155" v="52" actId="20577"/>
          <ac:spMkLst>
            <pc:docMk/>
            <pc:sldMk cId="314013529" sldId="259"/>
            <ac:spMk id="3" creationId="{00000000-0000-0000-0000-000000000000}"/>
          </ac:spMkLst>
        </pc:spChg>
      </pc:sldChg>
      <pc:sldChg chg="add">
        <pc:chgData name="Ane Møller Gabrielsen" userId="57d470e4-b27d-4345-90dd-9a6d1b856be8" providerId="ADAL" clId="{C67041F7-E52E-BC46-862A-84013849464A}" dt="2020-11-29T20:38:11.538" v="179"/>
        <pc:sldMkLst>
          <pc:docMk/>
          <pc:sldMk cId="496601977" sldId="264"/>
        </pc:sldMkLst>
      </pc:sldChg>
      <pc:sldChg chg="del">
        <pc:chgData name="Ane Møller Gabrielsen" userId="57d470e4-b27d-4345-90dd-9a6d1b856be8" providerId="ADAL" clId="{C67041F7-E52E-BC46-862A-84013849464A}" dt="2020-11-29T20:28:09.807" v="56" actId="2696"/>
        <pc:sldMkLst>
          <pc:docMk/>
          <pc:sldMk cId="492926421" sldId="268"/>
        </pc:sldMkLst>
      </pc:sldChg>
      <pc:sldChg chg="del">
        <pc:chgData name="Ane Møller Gabrielsen" userId="57d470e4-b27d-4345-90dd-9a6d1b856be8" providerId="ADAL" clId="{C67041F7-E52E-BC46-862A-84013849464A}" dt="2020-11-29T20:43:13.887" v="260" actId="2696"/>
        <pc:sldMkLst>
          <pc:docMk/>
          <pc:sldMk cId="2824522783" sldId="276"/>
        </pc:sldMkLst>
      </pc:sldChg>
      <pc:sldChg chg="del">
        <pc:chgData name="Ane Møller Gabrielsen" userId="57d470e4-b27d-4345-90dd-9a6d1b856be8" providerId="ADAL" clId="{C67041F7-E52E-BC46-862A-84013849464A}" dt="2020-11-29T20:41:24.830" v="241" actId="2696"/>
        <pc:sldMkLst>
          <pc:docMk/>
          <pc:sldMk cId="1356454275" sldId="279"/>
        </pc:sldMkLst>
      </pc:sldChg>
      <pc:sldChg chg="ord">
        <pc:chgData name="Ane Møller Gabrielsen" userId="57d470e4-b27d-4345-90dd-9a6d1b856be8" providerId="ADAL" clId="{C67041F7-E52E-BC46-862A-84013849464A}" dt="2020-11-29T20:42:53.426" v="256" actId="20578"/>
        <pc:sldMkLst>
          <pc:docMk/>
          <pc:sldMk cId="53399631" sldId="281"/>
        </pc:sldMkLst>
      </pc:sldChg>
      <pc:sldChg chg="del">
        <pc:chgData name="Ane Møller Gabrielsen" userId="57d470e4-b27d-4345-90dd-9a6d1b856be8" providerId="ADAL" clId="{C67041F7-E52E-BC46-862A-84013849464A}" dt="2020-11-29T20:42:10.085" v="248" actId="2696"/>
        <pc:sldMkLst>
          <pc:docMk/>
          <pc:sldMk cId="2483100959" sldId="287"/>
        </pc:sldMkLst>
      </pc:sldChg>
      <pc:sldChg chg="modSp mod">
        <pc:chgData name="Ane Møller Gabrielsen" userId="57d470e4-b27d-4345-90dd-9a6d1b856be8" providerId="ADAL" clId="{C67041F7-E52E-BC46-862A-84013849464A}" dt="2020-11-29T20:34:34.682" v="178"/>
        <pc:sldMkLst>
          <pc:docMk/>
          <pc:sldMk cId="565606753" sldId="301"/>
        </pc:sldMkLst>
        <pc:spChg chg="mod">
          <ac:chgData name="Ane Møller Gabrielsen" userId="57d470e4-b27d-4345-90dd-9a6d1b856be8" providerId="ADAL" clId="{C67041F7-E52E-BC46-862A-84013849464A}" dt="2020-11-29T20:28:33.844" v="60" actId="20577"/>
          <ac:spMkLst>
            <pc:docMk/>
            <pc:sldMk cId="565606753" sldId="301"/>
            <ac:spMk id="2" creationId="{00000000-0000-0000-0000-000000000000}"/>
          </ac:spMkLst>
        </pc:spChg>
        <pc:spChg chg="mod">
          <ac:chgData name="Ane Møller Gabrielsen" userId="57d470e4-b27d-4345-90dd-9a6d1b856be8" providerId="ADAL" clId="{C67041F7-E52E-BC46-862A-84013849464A}" dt="2020-11-29T20:34:34.682" v="178"/>
          <ac:spMkLst>
            <pc:docMk/>
            <pc:sldMk cId="565606753" sldId="301"/>
            <ac:spMk id="3" creationId="{00000000-0000-0000-0000-000000000000}"/>
          </ac:spMkLst>
        </pc:spChg>
      </pc:sldChg>
      <pc:sldChg chg="ord">
        <pc:chgData name="Ane Møller Gabrielsen" userId="57d470e4-b27d-4345-90dd-9a6d1b856be8" providerId="ADAL" clId="{C67041F7-E52E-BC46-862A-84013849464A}" dt="2020-11-29T20:27:45.787" v="54" actId="20578"/>
        <pc:sldMkLst>
          <pc:docMk/>
          <pc:sldMk cId="3982516761" sldId="303"/>
        </pc:sldMkLst>
      </pc:sldChg>
      <pc:sldChg chg="del">
        <pc:chgData name="Ane Møller Gabrielsen" userId="57d470e4-b27d-4345-90dd-9a6d1b856be8" providerId="ADAL" clId="{C67041F7-E52E-BC46-862A-84013849464A}" dt="2020-11-29T20:28:42.187" v="62" actId="2696"/>
        <pc:sldMkLst>
          <pc:docMk/>
          <pc:sldMk cId="548899088" sldId="322"/>
        </pc:sldMkLst>
      </pc:sldChg>
      <pc:sldChg chg="add">
        <pc:chgData name="Ane Møller Gabrielsen" userId="57d470e4-b27d-4345-90dd-9a6d1b856be8" providerId="ADAL" clId="{C67041F7-E52E-BC46-862A-84013849464A}" dt="2020-11-29T20:40:01.775" v="185"/>
        <pc:sldMkLst>
          <pc:docMk/>
          <pc:sldMk cId="560163967" sldId="477"/>
        </pc:sldMkLst>
      </pc:sldChg>
      <pc:sldChg chg="del">
        <pc:chgData name="Ane Møller Gabrielsen" userId="57d470e4-b27d-4345-90dd-9a6d1b856be8" providerId="ADAL" clId="{C67041F7-E52E-BC46-862A-84013849464A}" dt="2020-11-29T20:39:36.763" v="180" actId="2696"/>
        <pc:sldMkLst>
          <pc:docMk/>
          <pc:sldMk cId="3336374331" sldId="477"/>
        </pc:sldMkLst>
      </pc:sldChg>
      <pc:sldChg chg="del">
        <pc:chgData name="Ane Møller Gabrielsen" userId="57d470e4-b27d-4345-90dd-9a6d1b856be8" providerId="ADAL" clId="{C67041F7-E52E-BC46-862A-84013849464A}" dt="2020-11-29T20:29:11.452" v="71" actId="2696"/>
        <pc:sldMkLst>
          <pc:docMk/>
          <pc:sldMk cId="215982478" sldId="559"/>
        </pc:sldMkLst>
      </pc:sldChg>
      <pc:sldChg chg="del">
        <pc:chgData name="Ane Møller Gabrielsen" userId="57d470e4-b27d-4345-90dd-9a6d1b856be8" providerId="ADAL" clId="{C67041F7-E52E-BC46-862A-84013849464A}" dt="2020-11-29T20:41:55.142" v="246" actId="2696"/>
        <pc:sldMkLst>
          <pc:docMk/>
          <pc:sldMk cId="1681528525" sldId="560"/>
        </pc:sldMkLst>
      </pc:sldChg>
      <pc:sldChg chg="del">
        <pc:chgData name="Ane Møller Gabrielsen" userId="57d470e4-b27d-4345-90dd-9a6d1b856be8" providerId="ADAL" clId="{C67041F7-E52E-BC46-862A-84013849464A}" dt="2020-11-29T20:42:14.824" v="251" actId="2696"/>
        <pc:sldMkLst>
          <pc:docMk/>
          <pc:sldMk cId="1838643434" sldId="567"/>
        </pc:sldMkLst>
      </pc:sldChg>
      <pc:sldChg chg="del">
        <pc:chgData name="Ane Møller Gabrielsen" userId="57d470e4-b27d-4345-90dd-9a6d1b856be8" providerId="ADAL" clId="{C67041F7-E52E-BC46-862A-84013849464A}" dt="2020-11-29T20:42:12.695" v="250" actId="2696"/>
        <pc:sldMkLst>
          <pc:docMk/>
          <pc:sldMk cId="2571320094" sldId="569"/>
        </pc:sldMkLst>
      </pc:sldChg>
      <pc:sldChg chg="del">
        <pc:chgData name="Ane Møller Gabrielsen" userId="57d470e4-b27d-4345-90dd-9a6d1b856be8" providerId="ADAL" clId="{C67041F7-E52E-BC46-862A-84013849464A}" dt="2020-11-29T20:43:14.620" v="261" actId="2696"/>
        <pc:sldMkLst>
          <pc:docMk/>
          <pc:sldMk cId="1075210764" sldId="570"/>
        </pc:sldMkLst>
      </pc:sldChg>
      <pc:sldChg chg="del">
        <pc:chgData name="Ane Møller Gabrielsen" userId="57d470e4-b27d-4345-90dd-9a6d1b856be8" providerId="ADAL" clId="{C67041F7-E52E-BC46-862A-84013849464A}" dt="2020-11-29T20:28:41.171" v="61" actId="2696"/>
        <pc:sldMkLst>
          <pc:docMk/>
          <pc:sldMk cId="3877772034" sldId="575"/>
        </pc:sldMkLst>
      </pc:sldChg>
      <pc:sldChg chg="ord">
        <pc:chgData name="Ane Møller Gabrielsen" userId="57d470e4-b27d-4345-90dd-9a6d1b856be8" providerId="ADAL" clId="{C67041F7-E52E-BC46-862A-84013849464A}" dt="2020-11-29T20:30:04.421" v="78" actId="20578"/>
        <pc:sldMkLst>
          <pc:docMk/>
          <pc:sldMk cId="1100572728" sldId="576"/>
        </pc:sldMkLst>
      </pc:sldChg>
      <pc:sldChg chg="del">
        <pc:chgData name="Ane Møller Gabrielsen" userId="57d470e4-b27d-4345-90dd-9a6d1b856be8" providerId="ADAL" clId="{C67041F7-E52E-BC46-862A-84013849464A}" dt="2020-11-29T20:29:08.958" v="68" actId="2696"/>
        <pc:sldMkLst>
          <pc:docMk/>
          <pc:sldMk cId="1285337261" sldId="577"/>
        </pc:sldMkLst>
      </pc:sldChg>
      <pc:sldChg chg="del">
        <pc:chgData name="Ane Møller Gabrielsen" userId="57d470e4-b27d-4345-90dd-9a6d1b856be8" providerId="ADAL" clId="{C67041F7-E52E-BC46-862A-84013849464A}" dt="2020-11-29T20:29:09.517" v="69" actId="2696"/>
        <pc:sldMkLst>
          <pc:docMk/>
          <pc:sldMk cId="97310269" sldId="578"/>
        </pc:sldMkLst>
      </pc:sldChg>
      <pc:sldChg chg="del">
        <pc:chgData name="Ane Møller Gabrielsen" userId="57d470e4-b27d-4345-90dd-9a6d1b856be8" providerId="ADAL" clId="{C67041F7-E52E-BC46-862A-84013849464A}" dt="2020-11-29T20:29:10.709" v="70" actId="2696"/>
        <pc:sldMkLst>
          <pc:docMk/>
          <pc:sldMk cId="2663910479" sldId="580"/>
        </pc:sldMkLst>
      </pc:sldChg>
      <pc:sldChg chg="del">
        <pc:chgData name="Ane Møller Gabrielsen" userId="57d470e4-b27d-4345-90dd-9a6d1b856be8" providerId="ADAL" clId="{C67041F7-E52E-BC46-862A-84013849464A}" dt="2020-11-29T20:29:14.503" v="73" actId="2696"/>
        <pc:sldMkLst>
          <pc:docMk/>
          <pc:sldMk cId="2533801603" sldId="581"/>
        </pc:sldMkLst>
      </pc:sldChg>
      <pc:sldChg chg="del">
        <pc:chgData name="Ane Møller Gabrielsen" userId="57d470e4-b27d-4345-90dd-9a6d1b856be8" providerId="ADAL" clId="{C67041F7-E52E-BC46-862A-84013849464A}" dt="2020-11-29T20:41:18.564" v="235" actId="2696"/>
        <pc:sldMkLst>
          <pc:docMk/>
          <pc:sldMk cId="2320498415" sldId="582"/>
        </pc:sldMkLst>
      </pc:sldChg>
      <pc:sldChg chg="del">
        <pc:chgData name="Ane Møller Gabrielsen" userId="57d470e4-b27d-4345-90dd-9a6d1b856be8" providerId="ADAL" clId="{C67041F7-E52E-BC46-862A-84013849464A}" dt="2020-11-29T20:41:21.583" v="238" actId="2696"/>
        <pc:sldMkLst>
          <pc:docMk/>
          <pc:sldMk cId="247066285" sldId="583"/>
        </pc:sldMkLst>
      </pc:sldChg>
      <pc:sldChg chg="del">
        <pc:chgData name="Ane Møller Gabrielsen" userId="57d470e4-b27d-4345-90dd-9a6d1b856be8" providerId="ADAL" clId="{C67041F7-E52E-BC46-862A-84013849464A}" dt="2020-11-29T20:41:23.526" v="240" actId="2696"/>
        <pc:sldMkLst>
          <pc:docMk/>
          <pc:sldMk cId="3445834771" sldId="584"/>
        </pc:sldMkLst>
      </pc:sldChg>
      <pc:sldChg chg="del">
        <pc:chgData name="Ane Møller Gabrielsen" userId="57d470e4-b27d-4345-90dd-9a6d1b856be8" providerId="ADAL" clId="{C67041F7-E52E-BC46-862A-84013849464A}" dt="2020-11-29T20:41:45.830" v="244" actId="2696"/>
        <pc:sldMkLst>
          <pc:docMk/>
          <pc:sldMk cId="278358381" sldId="585"/>
        </pc:sldMkLst>
      </pc:sldChg>
      <pc:sldChg chg="del">
        <pc:chgData name="Ane Møller Gabrielsen" userId="57d470e4-b27d-4345-90dd-9a6d1b856be8" providerId="ADAL" clId="{C67041F7-E52E-BC46-862A-84013849464A}" dt="2020-11-29T20:41:46.911" v="245" actId="2696"/>
        <pc:sldMkLst>
          <pc:docMk/>
          <pc:sldMk cId="1218929431" sldId="586"/>
        </pc:sldMkLst>
      </pc:sldChg>
      <pc:sldChg chg="del">
        <pc:chgData name="Ane Møller Gabrielsen" userId="57d470e4-b27d-4345-90dd-9a6d1b856be8" providerId="ADAL" clId="{C67041F7-E52E-BC46-862A-84013849464A}" dt="2020-11-29T20:42:04.503" v="247" actId="2696"/>
        <pc:sldMkLst>
          <pc:docMk/>
          <pc:sldMk cId="2987447343" sldId="587"/>
        </pc:sldMkLst>
      </pc:sldChg>
      <pc:sldChg chg="del">
        <pc:chgData name="Ane Møller Gabrielsen" userId="57d470e4-b27d-4345-90dd-9a6d1b856be8" providerId="ADAL" clId="{C67041F7-E52E-BC46-862A-84013849464A}" dt="2020-11-29T20:42:15.948" v="252" actId="2696"/>
        <pc:sldMkLst>
          <pc:docMk/>
          <pc:sldMk cId="3654026058" sldId="588"/>
        </pc:sldMkLst>
      </pc:sldChg>
      <pc:sldChg chg="del">
        <pc:chgData name="Ane Møller Gabrielsen" userId="57d470e4-b27d-4345-90dd-9a6d1b856be8" providerId="ADAL" clId="{C67041F7-E52E-BC46-862A-84013849464A}" dt="2020-11-29T20:43:15.559" v="262" actId="2696"/>
        <pc:sldMkLst>
          <pc:docMk/>
          <pc:sldMk cId="2272513607" sldId="589"/>
        </pc:sldMkLst>
      </pc:sldChg>
      <pc:sldChg chg="del">
        <pc:chgData name="Ane Møller Gabrielsen" userId="57d470e4-b27d-4345-90dd-9a6d1b856be8" providerId="ADAL" clId="{C67041F7-E52E-BC46-862A-84013849464A}" dt="2020-11-29T20:29:06.320" v="65" actId="2696"/>
        <pc:sldMkLst>
          <pc:docMk/>
          <pc:sldMk cId="982018754" sldId="591"/>
        </pc:sldMkLst>
      </pc:sldChg>
      <pc:sldChg chg="del">
        <pc:chgData name="Ane Møller Gabrielsen" userId="57d470e4-b27d-4345-90dd-9a6d1b856be8" providerId="ADAL" clId="{C67041F7-E52E-BC46-862A-84013849464A}" dt="2020-11-29T20:28:55.363" v="63" actId="2696"/>
        <pc:sldMkLst>
          <pc:docMk/>
          <pc:sldMk cId="3751597145" sldId="592"/>
        </pc:sldMkLst>
      </pc:sldChg>
      <pc:sldChg chg="del">
        <pc:chgData name="Ane Møller Gabrielsen" userId="57d470e4-b27d-4345-90dd-9a6d1b856be8" providerId="ADAL" clId="{C67041F7-E52E-BC46-862A-84013849464A}" dt="2020-11-29T20:29:08.454" v="67" actId="2696"/>
        <pc:sldMkLst>
          <pc:docMk/>
          <pc:sldMk cId="402702730" sldId="593"/>
        </pc:sldMkLst>
      </pc:sldChg>
      <pc:sldChg chg="modSp mod">
        <pc:chgData name="Ane Møller Gabrielsen" userId="57d470e4-b27d-4345-90dd-9a6d1b856be8" providerId="ADAL" clId="{C67041F7-E52E-BC46-862A-84013849464A}" dt="2020-11-29T20:24:43.525" v="46" actId="20577"/>
        <pc:sldMkLst>
          <pc:docMk/>
          <pc:sldMk cId="1216575701" sldId="595"/>
        </pc:sldMkLst>
        <pc:spChg chg="mod">
          <ac:chgData name="Ane Møller Gabrielsen" userId="57d470e4-b27d-4345-90dd-9a6d1b856be8" providerId="ADAL" clId="{C67041F7-E52E-BC46-862A-84013849464A}" dt="2020-11-29T20:24:43.525" v="46" actId="20577"/>
          <ac:spMkLst>
            <pc:docMk/>
            <pc:sldMk cId="1216575701" sldId="595"/>
            <ac:spMk id="12" creationId="{BCDC2D41-2226-4A42-9E2C-5EAF9956C943}"/>
          </ac:spMkLst>
        </pc:spChg>
        <pc:spChg chg="mod">
          <ac:chgData name="Ane Møller Gabrielsen" userId="57d470e4-b27d-4345-90dd-9a6d1b856be8" providerId="ADAL" clId="{C67041F7-E52E-BC46-862A-84013849464A}" dt="2020-11-29T20:24:37.880" v="45" actId="20577"/>
          <ac:spMkLst>
            <pc:docMk/>
            <pc:sldMk cId="1216575701" sldId="595"/>
            <ac:spMk id="15" creationId="{4B1F5AF2-C4CC-4CF5-B50A-67F58312E4A2}"/>
          </ac:spMkLst>
        </pc:spChg>
      </pc:sldChg>
      <pc:sldChg chg="del">
        <pc:chgData name="Ane Møller Gabrielsen" userId="57d470e4-b27d-4345-90dd-9a6d1b856be8" providerId="ADAL" clId="{C67041F7-E52E-BC46-862A-84013849464A}" dt="2020-11-29T20:28:13.107" v="57" actId="2696"/>
        <pc:sldMkLst>
          <pc:docMk/>
          <pc:sldMk cId="4224963194" sldId="598"/>
        </pc:sldMkLst>
      </pc:sldChg>
      <pc:sldChg chg="del">
        <pc:chgData name="Ane Møller Gabrielsen" userId="57d470e4-b27d-4345-90dd-9a6d1b856be8" providerId="ADAL" clId="{C67041F7-E52E-BC46-862A-84013849464A}" dt="2020-11-29T20:27:37.967" v="53" actId="2696"/>
        <pc:sldMkLst>
          <pc:docMk/>
          <pc:sldMk cId="468547963" sldId="599"/>
        </pc:sldMkLst>
      </pc:sldChg>
      <pc:sldChg chg="del">
        <pc:chgData name="Ane Møller Gabrielsen" userId="57d470e4-b27d-4345-90dd-9a6d1b856be8" providerId="ADAL" clId="{C67041F7-E52E-BC46-862A-84013849464A}" dt="2020-11-29T20:42:11.918" v="249" actId="2696"/>
        <pc:sldMkLst>
          <pc:docMk/>
          <pc:sldMk cId="3706351091" sldId="616"/>
        </pc:sldMkLst>
      </pc:sldChg>
      <pc:sldChg chg="del">
        <pc:chgData name="Ane Møller Gabrielsen" userId="57d470e4-b27d-4345-90dd-9a6d1b856be8" providerId="ADAL" clId="{C67041F7-E52E-BC46-862A-84013849464A}" dt="2020-11-29T20:43:12.146" v="258" actId="2696"/>
        <pc:sldMkLst>
          <pc:docMk/>
          <pc:sldMk cId="1133361923" sldId="624"/>
        </pc:sldMkLst>
      </pc:sldChg>
      <pc:sldChg chg="ord">
        <pc:chgData name="Ane Møller Gabrielsen" userId="57d470e4-b27d-4345-90dd-9a6d1b856be8" providerId="ADAL" clId="{C67041F7-E52E-BC46-862A-84013849464A}" dt="2020-11-29T20:42:53.426" v="256" actId="20578"/>
        <pc:sldMkLst>
          <pc:docMk/>
          <pc:sldMk cId="3383629225" sldId="640"/>
        </pc:sldMkLst>
      </pc:sldChg>
      <pc:sldChg chg="del ord">
        <pc:chgData name="Ane Møller Gabrielsen" userId="57d470e4-b27d-4345-90dd-9a6d1b856be8" providerId="ADAL" clId="{C67041F7-E52E-BC46-862A-84013849464A}" dt="2020-11-29T20:41:37.140" v="243" actId="2696"/>
        <pc:sldMkLst>
          <pc:docMk/>
          <pc:sldMk cId="1607454597" sldId="647"/>
        </pc:sldMkLst>
      </pc:sldChg>
      <pc:sldChg chg="add del">
        <pc:chgData name="Ane Møller Gabrielsen" userId="57d470e4-b27d-4345-90dd-9a6d1b856be8" providerId="ADAL" clId="{C67041F7-E52E-BC46-862A-84013849464A}" dt="2020-11-29T20:43:03.202" v="257" actId="2696"/>
        <pc:sldMkLst>
          <pc:docMk/>
          <pc:sldMk cId="1293577740" sldId="661"/>
        </pc:sldMkLst>
      </pc:sldChg>
      <pc:sldChg chg="del">
        <pc:chgData name="Ane Møller Gabrielsen" userId="57d470e4-b27d-4345-90dd-9a6d1b856be8" providerId="ADAL" clId="{C67041F7-E52E-BC46-862A-84013849464A}" dt="2020-11-29T20:39:36.766" v="181" actId="2696"/>
        <pc:sldMkLst>
          <pc:docMk/>
          <pc:sldMk cId="3144107892" sldId="661"/>
        </pc:sldMkLst>
      </pc:sldChg>
      <pc:sldChg chg="add">
        <pc:chgData name="Ane Møller Gabrielsen" userId="57d470e4-b27d-4345-90dd-9a6d1b856be8" providerId="ADAL" clId="{C67041F7-E52E-BC46-862A-84013849464A}" dt="2020-11-29T20:40:01.775" v="185"/>
        <pc:sldMkLst>
          <pc:docMk/>
          <pc:sldMk cId="1371442172" sldId="662"/>
        </pc:sldMkLst>
      </pc:sldChg>
      <pc:sldChg chg="del">
        <pc:chgData name="Ane Møller Gabrielsen" userId="57d470e4-b27d-4345-90dd-9a6d1b856be8" providerId="ADAL" clId="{C67041F7-E52E-BC46-862A-84013849464A}" dt="2020-11-29T20:39:36.793" v="182" actId="2696"/>
        <pc:sldMkLst>
          <pc:docMk/>
          <pc:sldMk cId="2419747014" sldId="662"/>
        </pc:sldMkLst>
      </pc:sldChg>
      <pc:sldChg chg="del">
        <pc:chgData name="Ane Møller Gabrielsen" userId="57d470e4-b27d-4345-90dd-9a6d1b856be8" providerId="ADAL" clId="{C67041F7-E52E-BC46-862A-84013849464A}" dt="2020-11-29T20:39:36.842" v="183" actId="2696"/>
        <pc:sldMkLst>
          <pc:docMk/>
          <pc:sldMk cId="945444670" sldId="663"/>
        </pc:sldMkLst>
      </pc:sldChg>
      <pc:sldChg chg="add">
        <pc:chgData name="Ane Møller Gabrielsen" userId="57d470e4-b27d-4345-90dd-9a6d1b856be8" providerId="ADAL" clId="{C67041F7-E52E-BC46-862A-84013849464A}" dt="2020-11-29T20:40:01.775" v="185"/>
        <pc:sldMkLst>
          <pc:docMk/>
          <pc:sldMk cId="3435465756" sldId="663"/>
        </pc:sldMkLst>
      </pc:sldChg>
      <pc:sldChg chg="del">
        <pc:chgData name="Ane Møller Gabrielsen" userId="57d470e4-b27d-4345-90dd-9a6d1b856be8" providerId="ADAL" clId="{C67041F7-E52E-BC46-862A-84013849464A}" dt="2020-11-29T20:43:13.027" v="259" actId="2696"/>
        <pc:sldMkLst>
          <pc:docMk/>
          <pc:sldMk cId="2094748165" sldId="665"/>
        </pc:sldMkLst>
      </pc:sldChg>
      <pc:sldChg chg="del">
        <pc:chgData name="Ane Møller Gabrielsen" userId="57d470e4-b27d-4345-90dd-9a6d1b856be8" providerId="ADAL" clId="{C67041F7-E52E-BC46-862A-84013849464A}" dt="2020-11-29T20:41:20.331" v="237" actId="2696"/>
        <pc:sldMkLst>
          <pc:docMk/>
          <pc:sldMk cId="3278352802" sldId="667"/>
        </pc:sldMkLst>
      </pc:sldChg>
      <pc:sldChg chg="del">
        <pc:chgData name="Ane Møller Gabrielsen" userId="57d470e4-b27d-4345-90dd-9a6d1b856be8" providerId="ADAL" clId="{C67041F7-E52E-BC46-862A-84013849464A}" dt="2020-11-29T20:41:19.541" v="236" actId="2696"/>
        <pc:sldMkLst>
          <pc:docMk/>
          <pc:sldMk cId="2938543319" sldId="668"/>
        </pc:sldMkLst>
      </pc:sldChg>
      <pc:sldChg chg="del ord">
        <pc:chgData name="Ane Møller Gabrielsen" userId="57d470e4-b27d-4345-90dd-9a6d1b856be8" providerId="ADAL" clId="{C67041F7-E52E-BC46-862A-84013849464A}" dt="2020-11-29T20:42:40.188" v="255" actId="2696"/>
        <pc:sldMkLst>
          <pc:docMk/>
          <pc:sldMk cId="1646303067" sldId="670"/>
        </pc:sldMkLst>
      </pc:sldChg>
      <pc:sldChg chg="del">
        <pc:chgData name="Ane Møller Gabrielsen" userId="57d470e4-b27d-4345-90dd-9a6d1b856be8" providerId="ADAL" clId="{C67041F7-E52E-BC46-862A-84013849464A}" dt="2020-11-29T20:29:05.286" v="64" actId="2696"/>
        <pc:sldMkLst>
          <pc:docMk/>
          <pc:sldMk cId="3738587142" sldId="673"/>
        </pc:sldMkLst>
      </pc:sldChg>
      <pc:sldChg chg="del">
        <pc:chgData name="Ane Møller Gabrielsen" userId="57d470e4-b27d-4345-90dd-9a6d1b856be8" providerId="ADAL" clId="{C67041F7-E52E-BC46-862A-84013849464A}" dt="2020-11-29T20:41:22.356" v="239" actId="2696"/>
        <pc:sldMkLst>
          <pc:docMk/>
          <pc:sldMk cId="3734424539" sldId="680"/>
        </pc:sldMkLst>
      </pc:sldChg>
      <pc:sldChg chg="del">
        <pc:chgData name="Ane Møller Gabrielsen" userId="57d470e4-b27d-4345-90dd-9a6d1b856be8" providerId="ADAL" clId="{C67041F7-E52E-BC46-862A-84013849464A}" dt="2020-11-29T20:27:48.424" v="55" actId="2696"/>
        <pc:sldMkLst>
          <pc:docMk/>
          <pc:sldMk cId="3180546940" sldId="685"/>
        </pc:sldMkLst>
      </pc:sldChg>
      <pc:sldChg chg="modSp mod">
        <pc:chgData name="Ane Møller Gabrielsen" userId="57d470e4-b27d-4345-90dd-9a6d1b856be8" providerId="ADAL" clId="{C67041F7-E52E-BC46-862A-84013849464A}" dt="2020-11-29T20:33:38.535" v="173" actId="20577"/>
        <pc:sldMkLst>
          <pc:docMk/>
          <pc:sldMk cId="4101636457" sldId="686"/>
        </pc:sldMkLst>
        <pc:spChg chg="mod">
          <ac:chgData name="Ane Møller Gabrielsen" userId="57d470e4-b27d-4345-90dd-9a6d1b856be8" providerId="ADAL" clId="{C67041F7-E52E-BC46-862A-84013849464A}" dt="2020-11-29T20:33:38.535" v="173" actId="20577"/>
          <ac:spMkLst>
            <pc:docMk/>
            <pc:sldMk cId="4101636457" sldId="686"/>
            <ac:spMk id="12" creationId="{3E9EA033-85E8-41D8-ABE0-85C810A71D78}"/>
          </ac:spMkLst>
        </pc:spChg>
      </pc:sldChg>
      <pc:sldChg chg="del">
        <pc:chgData name="Ane Møller Gabrielsen" userId="57d470e4-b27d-4345-90dd-9a6d1b856be8" providerId="ADAL" clId="{C67041F7-E52E-BC46-862A-84013849464A}" dt="2020-11-29T20:29:12.359" v="72" actId="2696"/>
        <pc:sldMkLst>
          <pc:docMk/>
          <pc:sldMk cId="2771813354" sldId="687"/>
        </pc:sldMkLst>
      </pc:sldChg>
      <pc:sldChg chg="del">
        <pc:chgData name="Ane Møller Gabrielsen" userId="57d470e4-b27d-4345-90dd-9a6d1b856be8" providerId="ADAL" clId="{C67041F7-E52E-BC46-862A-84013849464A}" dt="2020-11-29T20:29:16.205" v="74" actId="2696"/>
        <pc:sldMkLst>
          <pc:docMk/>
          <pc:sldMk cId="2182542456" sldId="688"/>
        </pc:sldMkLst>
      </pc:sldChg>
      <pc:sldChg chg="ord">
        <pc:chgData name="Ane Møller Gabrielsen" userId="57d470e4-b27d-4345-90dd-9a6d1b856be8" providerId="ADAL" clId="{C67041F7-E52E-BC46-862A-84013849464A}" dt="2020-11-29T20:30:07.081" v="79" actId="20578"/>
        <pc:sldMkLst>
          <pc:docMk/>
          <pc:sldMk cId="2305157304" sldId="689"/>
        </pc:sldMkLst>
      </pc:sldChg>
      <pc:sldChg chg="addSp modSp mod ord">
        <pc:chgData name="Ane Møller Gabrielsen" userId="57d470e4-b27d-4345-90dd-9a6d1b856be8" providerId="ADAL" clId="{C67041F7-E52E-BC46-862A-84013849464A}" dt="2020-11-29T20:34:10.561" v="176" actId="20577"/>
        <pc:sldMkLst>
          <pc:docMk/>
          <pc:sldMk cId="635625575" sldId="690"/>
        </pc:sldMkLst>
        <pc:spChg chg="add mod">
          <ac:chgData name="Ane Møller Gabrielsen" userId="57d470e4-b27d-4345-90dd-9a6d1b856be8" providerId="ADAL" clId="{C67041F7-E52E-BC46-862A-84013849464A}" dt="2020-11-29T20:34:10.561" v="176" actId="20577"/>
          <ac:spMkLst>
            <pc:docMk/>
            <pc:sldMk cId="635625575" sldId="690"/>
            <ac:spMk id="2" creationId="{B32BE089-988B-CA48-A98E-EFAC8D1A1D2D}"/>
          </ac:spMkLst>
        </pc:spChg>
      </pc:sldChg>
      <pc:sldChg chg="del">
        <pc:chgData name="Ane Møller Gabrielsen" userId="57d470e4-b27d-4345-90dd-9a6d1b856be8" providerId="ADAL" clId="{C67041F7-E52E-BC46-862A-84013849464A}" dt="2020-11-29T20:29:07.569" v="66" actId="2696"/>
        <pc:sldMkLst>
          <pc:docMk/>
          <pc:sldMk cId="1699885625" sldId="691"/>
        </pc:sldMkLst>
      </pc:sldChg>
      <pc:sldChg chg="del">
        <pc:chgData name="Ane Møller Gabrielsen" userId="57d470e4-b27d-4345-90dd-9a6d1b856be8" providerId="ADAL" clId="{C67041F7-E52E-BC46-862A-84013849464A}" dt="2020-11-29T20:42:17.341" v="253" actId="2696"/>
        <pc:sldMkLst>
          <pc:docMk/>
          <pc:sldMk cId="2756914485" sldId="692"/>
        </pc:sldMkLst>
      </pc:sldChg>
      <pc:sldChg chg="new del">
        <pc:chgData name="Ane Møller Gabrielsen" userId="57d470e4-b27d-4345-90dd-9a6d1b856be8" providerId="ADAL" clId="{C67041F7-E52E-BC46-862A-84013849464A}" dt="2020-11-29T20:29:59.291" v="77" actId="2696"/>
        <pc:sldMkLst>
          <pc:docMk/>
          <pc:sldMk cId="2653133585" sldId="693"/>
        </pc:sldMkLst>
      </pc:sldChg>
      <pc:sldChg chg="add">
        <pc:chgData name="Ane Møller Gabrielsen" userId="57d470e4-b27d-4345-90dd-9a6d1b856be8" providerId="ADAL" clId="{C67041F7-E52E-BC46-862A-84013849464A}" dt="2020-11-29T20:29:55.553" v="76"/>
        <pc:sldMkLst>
          <pc:docMk/>
          <pc:sldMk cId="3042875791" sldId="694"/>
        </pc:sldMkLst>
      </pc:sldChg>
      <pc:sldChg chg="add">
        <pc:chgData name="Ane Møller Gabrielsen" userId="57d470e4-b27d-4345-90dd-9a6d1b856be8" providerId="ADAL" clId="{C67041F7-E52E-BC46-862A-84013849464A}" dt="2020-11-29T20:29:55.553" v="76"/>
        <pc:sldMkLst>
          <pc:docMk/>
          <pc:sldMk cId="3582902773" sldId="695"/>
        </pc:sldMkLst>
      </pc:sldChg>
      <pc:sldChg chg="addSp delSp modSp new mod modClrScheme chgLayout">
        <pc:chgData name="Ane Møller Gabrielsen" userId="57d470e4-b27d-4345-90dd-9a6d1b856be8" providerId="ADAL" clId="{C67041F7-E52E-BC46-862A-84013849464A}" dt="2020-11-29T20:43:47.660" v="264" actId="700"/>
        <pc:sldMkLst>
          <pc:docMk/>
          <pc:sldMk cId="2850397668" sldId="696"/>
        </pc:sldMkLst>
        <pc:spChg chg="del mod ord">
          <ac:chgData name="Ane Møller Gabrielsen" userId="57d470e4-b27d-4345-90dd-9a6d1b856be8" providerId="ADAL" clId="{C67041F7-E52E-BC46-862A-84013849464A}" dt="2020-11-29T20:40:09.962" v="186" actId="700"/>
          <ac:spMkLst>
            <pc:docMk/>
            <pc:sldMk cId="2850397668" sldId="696"/>
            <ac:spMk id="2" creationId="{3AFCD91E-9909-9F40-B6DB-D9F66FE08877}"/>
          </ac:spMkLst>
        </pc:spChg>
        <pc:spChg chg="del mod ord">
          <ac:chgData name="Ane Møller Gabrielsen" userId="57d470e4-b27d-4345-90dd-9a6d1b856be8" providerId="ADAL" clId="{C67041F7-E52E-BC46-862A-84013849464A}" dt="2020-11-29T20:40:09.962" v="186" actId="700"/>
          <ac:spMkLst>
            <pc:docMk/>
            <pc:sldMk cId="2850397668" sldId="696"/>
            <ac:spMk id="3" creationId="{25756094-9467-C048-8466-C4E1A045AB86}"/>
          </ac:spMkLst>
        </pc:spChg>
        <pc:spChg chg="add mod ord">
          <ac:chgData name="Ane Møller Gabrielsen" userId="57d470e4-b27d-4345-90dd-9a6d1b856be8" providerId="ADAL" clId="{C67041F7-E52E-BC46-862A-84013849464A}" dt="2020-11-29T20:43:47.660" v="264" actId="700"/>
          <ac:spMkLst>
            <pc:docMk/>
            <pc:sldMk cId="2850397668" sldId="696"/>
            <ac:spMk id="4" creationId="{98926F33-6285-4E4B-A804-0F9BC2226794}"/>
          </ac:spMkLst>
        </pc:spChg>
        <pc:spChg chg="add del mod ord">
          <ac:chgData name="Ane Møller Gabrielsen" userId="57d470e4-b27d-4345-90dd-9a6d1b856be8" providerId="ADAL" clId="{C67041F7-E52E-BC46-862A-84013849464A}" dt="2020-11-29T20:43:47.660" v="264" actId="700"/>
          <ac:spMkLst>
            <pc:docMk/>
            <pc:sldMk cId="2850397668" sldId="696"/>
            <ac:spMk id="5" creationId="{48388772-743A-344B-8FDD-A04BE5628CFB}"/>
          </ac:spMkLst>
        </pc:spChg>
        <pc:spChg chg="add mod ord">
          <ac:chgData name="Ane Møller Gabrielsen" userId="57d470e4-b27d-4345-90dd-9a6d1b856be8" providerId="ADAL" clId="{C67041F7-E52E-BC46-862A-84013849464A}" dt="2020-11-29T20:43:47.660" v="264" actId="700"/>
          <ac:spMkLst>
            <pc:docMk/>
            <pc:sldMk cId="2850397668" sldId="696"/>
            <ac:spMk id="6" creationId="{C57628F6-F3B9-E446-B21D-F8241CD11164}"/>
          </ac:spMkLst>
        </pc:spChg>
      </pc:sldChg>
      <pc:sldChg chg="modSp new mod">
        <pc:chgData name="Ane Møller Gabrielsen" userId="57d470e4-b27d-4345-90dd-9a6d1b856be8" providerId="ADAL" clId="{C67041F7-E52E-BC46-862A-84013849464A}" dt="2020-11-29T20:44:14.581" v="307" actId="20577"/>
        <pc:sldMkLst>
          <pc:docMk/>
          <pc:sldMk cId="3645729377" sldId="697"/>
        </pc:sldMkLst>
        <pc:spChg chg="mod">
          <ac:chgData name="Ane Møller Gabrielsen" userId="57d470e4-b27d-4345-90dd-9a6d1b856be8" providerId="ADAL" clId="{C67041F7-E52E-BC46-862A-84013849464A}" dt="2020-11-29T20:44:14.581" v="307" actId="20577"/>
          <ac:spMkLst>
            <pc:docMk/>
            <pc:sldMk cId="3645729377" sldId="697"/>
            <ac:spMk id="2" creationId="{DBA96DDD-9AA9-6546-858C-E43DD7F4F80F}"/>
          </ac:spMkLst>
        </pc:spChg>
      </pc:sldChg>
      <pc:sldChg chg="addSp delSp modSp new mod modClrScheme chgLayout">
        <pc:chgData name="Ane Møller Gabrielsen" userId="57d470e4-b27d-4345-90dd-9a6d1b856be8" providerId="ADAL" clId="{C67041F7-E52E-BC46-862A-84013849464A}" dt="2020-11-29T20:44:25.657" v="308" actId="700"/>
        <pc:sldMkLst>
          <pc:docMk/>
          <pc:sldMk cId="182028189" sldId="698"/>
        </pc:sldMkLst>
        <pc:spChg chg="del mod ord">
          <ac:chgData name="Ane Møller Gabrielsen" userId="57d470e4-b27d-4345-90dd-9a6d1b856be8" providerId="ADAL" clId="{C67041F7-E52E-BC46-862A-84013849464A}" dt="2020-11-29T20:44:25.657" v="308" actId="700"/>
          <ac:spMkLst>
            <pc:docMk/>
            <pc:sldMk cId="182028189" sldId="698"/>
            <ac:spMk id="2" creationId="{2BFBE915-C8F6-5940-8CCF-4D21CD3B8C43}"/>
          </ac:spMkLst>
        </pc:spChg>
        <pc:spChg chg="del mod ord">
          <ac:chgData name="Ane Møller Gabrielsen" userId="57d470e4-b27d-4345-90dd-9a6d1b856be8" providerId="ADAL" clId="{C67041F7-E52E-BC46-862A-84013849464A}" dt="2020-11-29T20:44:25.657" v="308" actId="700"/>
          <ac:spMkLst>
            <pc:docMk/>
            <pc:sldMk cId="182028189" sldId="698"/>
            <ac:spMk id="3" creationId="{AE2A6550-4900-4245-9504-5FB55F51292D}"/>
          </ac:spMkLst>
        </pc:spChg>
        <pc:spChg chg="add mod ord">
          <ac:chgData name="Ane Møller Gabrielsen" userId="57d470e4-b27d-4345-90dd-9a6d1b856be8" providerId="ADAL" clId="{C67041F7-E52E-BC46-862A-84013849464A}" dt="2020-11-29T20:44:25.657" v="308" actId="700"/>
          <ac:spMkLst>
            <pc:docMk/>
            <pc:sldMk cId="182028189" sldId="698"/>
            <ac:spMk id="4" creationId="{7533A397-58AF-9D45-872B-84763F48BC4E}"/>
          </ac:spMkLst>
        </pc:spChg>
        <pc:spChg chg="add mod ord">
          <ac:chgData name="Ane Møller Gabrielsen" userId="57d470e4-b27d-4345-90dd-9a6d1b856be8" providerId="ADAL" clId="{C67041F7-E52E-BC46-862A-84013849464A}" dt="2020-11-29T20:44:25.657" v="308" actId="700"/>
          <ac:spMkLst>
            <pc:docMk/>
            <pc:sldMk cId="182028189" sldId="698"/>
            <ac:spMk id="5" creationId="{147635FB-90B7-914C-A25A-293F22776B64}"/>
          </ac:spMkLst>
        </pc:spChg>
      </pc:sldChg>
      <pc:sldChg chg="new">
        <pc:chgData name="Ane Møller Gabrielsen" userId="57d470e4-b27d-4345-90dd-9a6d1b856be8" providerId="ADAL" clId="{C67041F7-E52E-BC46-862A-84013849464A}" dt="2020-11-29T20:43:55.993" v="266" actId="680"/>
        <pc:sldMkLst>
          <pc:docMk/>
          <pc:sldMk cId="3866331079" sldId="699"/>
        </pc:sldMkLst>
      </pc:sldChg>
      <pc:sldMasterChg chg="delSldLayout">
        <pc:chgData name="Ane Møller Gabrielsen" userId="57d470e4-b27d-4345-90dd-9a6d1b856be8" providerId="ADAL" clId="{C67041F7-E52E-BC46-862A-84013849464A}" dt="2020-11-29T20:43:13.027" v="259" actId="2696"/>
        <pc:sldMasterMkLst>
          <pc:docMk/>
          <pc:sldMasterMk cId="303353335" sldId="2147483660"/>
        </pc:sldMasterMkLst>
        <pc:sldLayoutChg chg="del">
          <pc:chgData name="Ane Møller Gabrielsen" userId="57d470e4-b27d-4345-90dd-9a6d1b856be8" providerId="ADAL" clId="{C67041F7-E52E-BC46-862A-84013849464A}" dt="2020-11-29T20:43:13.027" v="259" actId="2696"/>
          <pc:sldLayoutMkLst>
            <pc:docMk/>
            <pc:sldMasterMk cId="303353335" sldId="2147483660"/>
            <pc:sldLayoutMk cId="813157439" sldId="2147483686"/>
          </pc:sldLayoutMkLst>
        </pc:sldLayoutChg>
      </pc:sldMasterChg>
    </pc:docChg>
  </pc:docChgLst>
  <pc:docChgLst>
    <pc:chgData name="Ane Møller Gabrielsen" userId="57d470e4-b27d-4345-90dd-9a6d1b856be8" providerId="ADAL" clId="{ECBB182D-8975-4A64-91E4-F779D06209C8}"/>
    <pc:docChg chg="undo custSel addSld delSld modSld sldOrd addMainMaster delMainMaster modMainMaster">
      <pc:chgData name="Ane Møller Gabrielsen" userId="57d470e4-b27d-4345-90dd-9a6d1b856be8" providerId="ADAL" clId="{ECBB182D-8975-4A64-91E4-F779D06209C8}" dt="2020-10-20T13:12:42.608" v="569" actId="1076"/>
      <pc:docMkLst>
        <pc:docMk/>
      </pc:docMkLst>
      <pc:sldChg chg="addSp delSp modSp del">
        <pc:chgData name="Ane Møller Gabrielsen" userId="57d470e4-b27d-4345-90dd-9a6d1b856be8" providerId="ADAL" clId="{ECBB182D-8975-4A64-91E4-F779D06209C8}" dt="2020-10-20T12:51:02.551" v="424" actId="2696"/>
        <pc:sldMkLst>
          <pc:docMk/>
          <pc:sldMk cId="3243102052" sldId="256"/>
        </pc:sldMkLst>
        <pc:spChg chg="del mod">
          <ac:chgData name="Ane Møller Gabrielsen" userId="57d470e4-b27d-4345-90dd-9a6d1b856be8" providerId="ADAL" clId="{ECBB182D-8975-4A64-91E4-F779D06209C8}" dt="2020-10-20T12:50:36.974" v="418" actId="478"/>
          <ac:spMkLst>
            <pc:docMk/>
            <pc:sldMk cId="3243102052" sldId="256"/>
            <ac:spMk id="2" creationId="{00000000-0000-0000-0000-000000000000}"/>
          </ac:spMkLst>
        </pc:spChg>
        <pc:spChg chg="add del mod">
          <ac:chgData name="Ane Møller Gabrielsen" userId="57d470e4-b27d-4345-90dd-9a6d1b856be8" providerId="ADAL" clId="{ECBB182D-8975-4A64-91E4-F779D06209C8}" dt="2020-10-20T12:50:53.412" v="423" actId="478"/>
          <ac:spMkLst>
            <pc:docMk/>
            <pc:sldMk cId="3243102052" sldId="256"/>
            <ac:spMk id="3" creationId="{00000000-0000-0000-0000-000000000000}"/>
          </ac:spMkLst>
        </pc:spChg>
        <pc:spChg chg="add mod">
          <ac:chgData name="Ane Møller Gabrielsen" userId="57d470e4-b27d-4345-90dd-9a6d1b856be8" providerId="ADAL" clId="{ECBB182D-8975-4A64-91E4-F779D06209C8}" dt="2020-10-20T12:49:53.566" v="411" actId="1076"/>
          <ac:spMkLst>
            <pc:docMk/>
            <pc:sldMk cId="3243102052" sldId="256"/>
            <ac:spMk id="4" creationId="{F8BBFF95-BE96-49E2-B6AD-A01D2A30C1E6}"/>
          </ac:spMkLst>
        </pc:spChg>
        <pc:spChg chg="add del mod">
          <ac:chgData name="Ane Møller Gabrielsen" userId="57d470e4-b27d-4345-90dd-9a6d1b856be8" providerId="ADAL" clId="{ECBB182D-8975-4A64-91E4-F779D06209C8}" dt="2020-10-20T12:50:36.976" v="420"/>
          <ac:spMkLst>
            <pc:docMk/>
            <pc:sldMk cId="3243102052" sldId="256"/>
            <ac:spMk id="7" creationId="{C9D6DAF9-37B5-4B39-9BDB-32D167FFE154}"/>
          </ac:spMkLst>
        </pc:spChg>
        <pc:spChg chg="add mod">
          <ac:chgData name="Ane Møller Gabrielsen" userId="57d470e4-b27d-4345-90dd-9a6d1b856be8" providerId="ADAL" clId="{ECBB182D-8975-4A64-91E4-F779D06209C8}" dt="2020-10-20T12:50:40.074" v="421"/>
          <ac:spMkLst>
            <pc:docMk/>
            <pc:sldMk cId="3243102052" sldId="256"/>
            <ac:spMk id="10" creationId="{85F167BE-5F47-4463-9308-BE986BA00B55}"/>
          </ac:spMkLst>
        </pc:spChg>
        <pc:spChg chg="add del mod">
          <ac:chgData name="Ane Møller Gabrielsen" userId="57d470e4-b27d-4345-90dd-9a6d1b856be8" providerId="ADAL" clId="{ECBB182D-8975-4A64-91E4-F779D06209C8}" dt="2020-10-20T12:50:53.412" v="423" actId="478"/>
          <ac:spMkLst>
            <pc:docMk/>
            <pc:sldMk cId="3243102052" sldId="256"/>
            <ac:spMk id="12" creationId="{B01F9C12-AD66-4601-8E2B-AAC242D46837}"/>
          </ac:spMkLst>
        </pc:spChg>
        <pc:picChg chg="del mod">
          <ac:chgData name="Ane Møller Gabrielsen" userId="57d470e4-b27d-4345-90dd-9a6d1b856be8" providerId="ADAL" clId="{ECBB182D-8975-4A64-91E4-F779D06209C8}" dt="2020-10-20T12:49:42.790" v="408" actId="478"/>
          <ac:picMkLst>
            <pc:docMk/>
            <pc:sldMk cId="3243102052" sldId="256"/>
            <ac:picMk id="5" creationId="{D052DF87-4874-442B-817B-DBAD8125A5D9}"/>
          </ac:picMkLst>
        </pc:picChg>
        <pc:picChg chg="del">
          <ac:chgData name="Ane Møller Gabrielsen" userId="57d470e4-b27d-4345-90dd-9a6d1b856be8" providerId="ADAL" clId="{ECBB182D-8975-4A64-91E4-F779D06209C8}" dt="2020-10-20T10:59:06.425" v="53" actId="478"/>
          <ac:picMkLst>
            <pc:docMk/>
            <pc:sldMk cId="3243102052" sldId="256"/>
            <ac:picMk id="8" creationId="{8A8F08BA-6B03-4EBE-A7D8-4137BC8D224B}"/>
          </ac:picMkLst>
        </pc:picChg>
      </pc:sldChg>
      <pc:sldChg chg="modSp">
        <pc:chgData name="Ane Møller Gabrielsen" userId="57d470e4-b27d-4345-90dd-9a6d1b856be8" providerId="ADAL" clId="{ECBB182D-8975-4A64-91E4-F779D06209C8}" dt="2020-10-20T13:12:42.608" v="569" actId="1076"/>
        <pc:sldMkLst>
          <pc:docMk/>
          <pc:sldMk cId="314013529" sldId="259"/>
        </pc:sldMkLst>
        <pc:spChg chg="mod">
          <ac:chgData name="Ane Møller Gabrielsen" userId="57d470e4-b27d-4345-90dd-9a6d1b856be8" providerId="ADAL" clId="{ECBB182D-8975-4A64-91E4-F779D06209C8}" dt="2020-10-20T13:12:24.880" v="568" actId="20577"/>
          <ac:spMkLst>
            <pc:docMk/>
            <pc:sldMk cId="314013529" sldId="259"/>
            <ac:spMk id="3" creationId="{00000000-0000-0000-0000-000000000000}"/>
          </ac:spMkLst>
        </pc:spChg>
        <pc:picChg chg="mod">
          <ac:chgData name="Ane Møller Gabrielsen" userId="57d470e4-b27d-4345-90dd-9a6d1b856be8" providerId="ADAL" clId="{ECBB182D-8975-4A64-91E4-F779D06209C8}" dt="2020-10-20T13:12:42.608" v="569" actId="1076"/>
          <ac:picMkLst>
            <pc:docMk/>
            <pc:sldMk cId="314013529" sldId="259"/>
            <ac:picMk id="8" creationId="{BE230A57-C40C-4C48-8117-6697F9E6DF3E}"/>
          </ac:picMkLst>
        </pc:picChg>
      </pc:sldChg>
      <pc:sldChg chg="modTransition">
        <pc:chgData name="Ane Møller Gabrielsen" userId="57d470e4-b27d-4345-90dd-9a6d1b856be8" providerId="ADAL" clId="{ECBB182D-8975-4A64-91E4-F779D06209C8}" dt="2020-10-20T12:55:48.590" v="516"/>
        <pc:sldMkLst>
          <pc:docMk/>
          <pc:sldMk cId="2595882399" sldId="272"/>
        </pc:sldMkLst>
      </pc:sldChg>
      <pc:sldChg chg="modSp">
        <pc:chgData name="Ane Møller Gabrielsen" userId="57d470e4-b27d-4345-90dd-9a6d1b856be8" providerId="ADAL" clId="{ECBB182D-8975-4A64-91E4-F779D06209C8}" dt="2020-10-20T10:55:57.290" v="35" actId="27636"/>
        <pc:sldMkLst>
          <pc:docMk/>
          <pc:sldMk cId="1356454275" sldId="279"/>
        </pc:sldMkLst>
        <pc:spChg chg="mod">
          <ac:chgData name="Ane Møller Gabrielsen" userId="57d470e4-b27d-4345-90dd-9a6d1b856be8" providerId="ADAL" clId="{ECBB182D-8975-4A64-91E4-F779D06209C8}" dt="2020-10-20T10:55:57.290" v="35" actId="27636"/>
          <ac:spMkLst>
            <pc:docMk/>
            <pc:sldMk cId="1356454275" sldId="279"/>
            <ac:spMk id="2" creationId="{00000000-0000-0000-0000-000000000000}"/>
          </ac:spMkLst>
        </pc:spChg>
        <pc:spChg chg="mod">
          <ac:chgData name="Ane Møller Gabrielsen" userId="57d470e4-b27d-4345-90dd-9a6d1b856be8" providerId="ADAL" clId="{ECBB182D-8975-4A64-91E4-F779D06209C8}" dt="2020-10-20T10:55:57.289" v="34" actId="27636"/>
          <ac:spMkLst>
            <pc:docMk/>
            <pc:sldMk cId="1356454275" sldId="279"/>
            <ac:spMk id="3" creationId="{00000000-0000-0000-0000-000000000000}"/>
          </ac:spMkLst>
        </pc:spChg>
      </pc:sldChg>
      <pc:sldChg chg="modSp">
        <pc:chgData name="Ane Møller Gabrielsen" userId="57d470e4-b27d-4345-90dd-9a6d1b856be8" providerId="ADAL" clId="{ECBB182D-8975-4A64-91E4-F779D06209C8}" dt="2020-10-20T10:55:57.317" v="37" actId="27636"/>
        <pc:sldMkLst>
          <pc:docMk/>
          <pc:sldMk cId="1737947639" sldId="284"/>
        </pc:sldMkLst>
        <pc:spChg chg="mod">
          <ac:chgData name="Ane Møller Gabrielsen" userId="57d470e4-b27d-4345-90dd-9a6d1b856be8" providerId="ADAL" clId="{ECBB182D-8975-4A64-91E4-F779D06209C8}" dt="2020-10-20T10:55:57.317" v="37" actId="27636"/>
          <ac:spMkLst>
            <pc:docMk/>
            <pc:sldMk cId="1737947639" sldId="284"/>
            <ac:spMk id="3" creationId="{00000000-0000-0000-0000-000000000000}"/>
          </ac:spMkLst>
        </pc:spChg>
      </pc:sldChg>
      <pc:sldChg chg="modSp">
        <pc:chgData name="Ane Møller Gabrielsen" userId="57d470e4-b27d-4345-90dd-9a6d1b856be8" providerId="ADAL" clId="{ECBB182D-8975-4A64-91E4-F779D06209C8}" dt="2020-10-20T10:55:57.330" v="38" actId="27636"/>
        <pc:sldMkLst>
          <pc:docMk/>
          <pc:sldMk cId="2483100959" sldId="287"/>
        </pc:sldMkLst>
        <pc:spChg chg="mod">
          <ac:chgData name="Ane Møller Gabrielsen" userId="57d470e4-b27d-4345-90dd-9a6d1b856be8" providerId="ADAL" clId="{ECBB182D-8975-4A64-91E4-F779D06209C8}" dt="2020-10-20T10:55:57.330" v="38" actId="27636"/>
          <ac:spMkLst>
            <pc:docMk/>
            <pc:sldMk cId="2483100959" sldId="287"/>
            <ac:spMk id="3" creationId="{00000000-0000-0000-0000-000000000000}"/>
          </ac:spMkLst>
        </pc:spChg>
      </pc:sldChg>
      <pc:sldChg chg="modSp del">
        <pc:chgData name="Ane Møller Gabrielsen" userId="57d470e4-b27d-4345-90dd-9a6d1b856be8" providerId="ADAL" clId="{ECBB182D-8975-4A64-91E4-F779D06209C8}" dt="2020-10-20T12:43:05.802" v="278" actId="2696"/>
        <pc:sldMkLst>
          <pc:docMk/>
          <pc:sldMk cId="3340079101" sldId="297"/>
        </pc:sldMkLst>
        <pc:spChg chg="mod">
          <ac:chgData name="Ane Møller Gabrielsen" userId="57d470e4-b27d-4345-90dd-9a6d1b856be8" providerId="ADAL" clId="{ECBB182D-8975-4A64-91E4-F779D06209C8}" dt="2020-10-20T10:55:57.201" v="29" actId="27636"/>
          <ac:spMkLst>
            <pc:docMk/>
            <pc:sldMk cId="3340079101" sldId="297"/>
            <ac:spMk id="2" creationId="{00000000-0000-0000-0000-000000000000}"/>
          </ac:spMkLst>
        </pc:spChg>
      </pc:sldChg>
      <pc:sldChg chg="modSp">
        <pc:chgData name="Ane Møller Gabrielsen" userId="57d470e4-b27d-4345-90dd-9a6d1b856be8" providerId="ADAL" clId="{ECBB182D-8975-4A64-91E4-F779D06209C8}" dt="2020-10-20T10:55:57.224" v="30" actId="27636"/>
        <pc:sldMkLst>
          <pc:docMk/>
          <pc:sldMk cId="565606753" sldId="301"/>
        </pc:sldMkLst>
        <pc:spChg chg="mod">
          <ac:chgData name="Ane Møller Gabrielsen" userId="57d470e4-b27d-4345-90dd-9a6d1b856be8" providerId="ADAL" clId="{ECBB182D-8975-4A64-91E4-F779D06209C8}" dt="2020-10-20T10:55:57.224" v="30" actId="27636"/>
          <ac:spMkLst>
            <pc:docMk/>
            <pc:sldMk cId="565606753" sldId="301"/>
            <ac:spMk id="3" creationId="{00000000-0000-0000-0000-000000000000}"/>
          </ac:spMkLst>
        </pc:spChg>
      </pc:sldChg>
      <pc:sldChg chg="modSp modAnim">
        <pc:chgData name="Ane Møller Gabrielsen" userId="57d470e4-b27d-4345-90dd-9a6d1b856be8" providerId="ADAL" clId="{ECBB182D-8975-4A64-91E4-F779D06209C8}" dt="2020-10-20T12:47:31.277" v="397" actId="20577"/>
        <pc:sldMkLst>
          <pc:docMk/>
          <pc:sldMk cId="3197828997" sldId="302"/>
        </pc:sldMkLst>
        <pc:spChg chg="mod">
          <ac:chgData name="Ane Møller Gabrielsen" userId="57d470e4-b27d-4345-90dd-9a6d1b856be8" providerId="ADAL" clId="{ECBB182D-8975-4A64-91E4-F779D06209C8}" dt="2020-10-20T12:47:31.277" v="397" actId="20577"/>
          <ac:spMkLst>
            <pc:docMk/>
            <pc:sldMk cId="3197828997" sldId="302"/>
            <ac:spMk id="10" creationId="{64680AA4-1D4A-4FE4-A087-E693B86F99FD}"/>
          </ac:spMkLst>
        </pc:spChg>
      </pc:sldChg>
      <pc:sldChg chg="delSp modSp ord">
        <pc:chgData name="Ane Møller Gabrielsen" userId="57d470e4-b27d-4345-90dd-9a6d1b856be8" providerId="ADAL" clId="{ECBB182D-8975-4A64-91E4-F779D06209C8}" dt="2020-10-20T12:55:22.472" v="515"/>
        <pc:sldMkLst>
          <pc:docMk/>
          <pc:sldMk cId="4115207432" sldId="307"/>
        </pc:sldMkLst>
        <pc:spChg chg="mod">
          <ac:chgData name="Ane Møller Gabrielsen" userId="57d470e4-b27d-4345-90dd-9a6d1b856be8" providerId="ADAL" clId="{ECBB182D-8975-4A64-91E4-F779D06209C8}" dt="2020-10-20T12:55:16.485" v="514" actId="207"/>
          <ac:spMkLst>
            <pc:docMk/>
            <pc:sldMk cId="4115207432" sldId="307"/>
            <ac:spMk id="7" creationId="{92FFC4FA-DFFF-4A80-B3D4-77864D85E530}"/>
          </ac:spMkLst>
        </pc:spChg>
        <pc:picChg chg="mod">
          <ac:chgData name="Ane Møller Gabrielsen" userId="57d470e4-b27d-4345-90dd-9a6d1b856be8" providerId="ADAL" clId="{ECBB182D-8975-4A64-91E4-F779D06209C8}" dt="2020-10-20T12:54:56.618" v="512" actId="1076"/>
          <ac:picMkLst>
            <pc:docMk/>
            <pc:sldMk cId="4115207432" sldId="307"/>
            <ac:picMk id="5" creationId="{8792B26A-F918-45DB-A606-42CFDF2CB8B6}"/>
          </ac:picMkLst>
        </pc:picChg>
        <pc:picChg chg="del">
          <ac:chgData name="Ane Møller Gabrielsen" userId="57d470e4-b27d-4345-90dd-9a6d1b856be8" providerId="ADAL" clId="{ECBB182D-8975-4A64-91E4-F779D06209C8}" dt="2020-10-20T12:54:33.037" v="507" actId="478"/>
          <ac:picMkLst>
            <pc:docMk/>
            <pc:sldMk cId="4115207432" sldId="307"/>
            <ac:picMk id="6" creationId="{E304C8B0-513E-419F-A1B1-093DA7F0E877}"/>
          </ac:picMkLst>
        </pc:picChg>
      </pc:sldChg>
      <pc:sldChg chg="modSp">
        <pc:chgData name="Ane Møller Gabrielsen" userId="57d470e4-b27d-4345-90dd-9a6d1b856be8" providerId="ADAL" clId="{ECBB182D-8975-4A64-91E4-F779D06209C8}" dt="2020-10-20T10:55:57.343" v="39" actId="27636"/>
        <pc:sldMkLst>
          <pc:docMk/>
          <pc:sldMk cId="2571320094" sldId="569"/>
        </pc:sldMkLst>
        <pc:spChg chg="mod">
          <ac:chgData name="Ane Møller Gabrielsen" userId="57d470e4-b27d-4345-90dd-9a6d1b856be8" providerId="ADAL" clId="{ECBB182D-8975-4A64-91E4-F779D06209C8}" dt="2020-10-20T10:55:57.343" v="39" actId="27636"/>
          <ac:spMkLst>
            <pc:docMk/>
            <pc:sldMk cId="2571320094" sldId="569"/>
            <ac:spMk id="3" creationId="{1E183923-3844-499F-8891-234E31DCA1C6}"/>
          </ac:spMkLst>
        </pc:spChg>
      </pc:sldChg>
      <pc:sldChg chg="modSp">
        <pc:chgData name="Ane Møller Gabrielsen" userId="57d470e4-b27d-4345-90dd-9a6d1b856be8" providerId="ADAL" clId="{ECBB182D-8975-4A64-91E4-F779D06209C8}" dt="2020-10-20T12:56:41.421" v="523" actId="1076"/>
        <pc:sldMkLst>
          <pc:docMk/>
          <pc:sldMk cId="3877772034" sldId="575"/>
        </pc:sldMkLst>
        <pc:spChg chg="mod">
          <ac:chgData name="Ane Møller Gabrielsen" userId="57d470e4-b27d-4345-90dd-9a6d1b856be8" providerId="ADAL" clId="{ECBB182D-8975-4A64-91E4-F779D06209C8}" dt="2020-10-20T12:56:41.421" v="523" actId="1076"/>
          <ac:spMkLst>
            <pc:docMk/>
            <pc:sldMk cId="3877772034" sldId="575"/>
            <ac:spMk id="7" creationId="{5A4DF25D-CD4F-40AD-865B-06F8530D5608}"/>
          </ac:spMkLst>
        </pc:spChg>
        <pc:picChg chg="mod">
          <ac:chgData name="Ane Møller Gabrielsen" userId="57d470e4-b27d-4345-90dd-9a6d1b856be8" providerId="ADAL" clId="{ECBB182D-8975-4A64-91E4-F779D06209C8}" dt="2020-10-20T12:56:34.653" v="522" actId="1076"/>
          <ac:picMkLst>
            <pc:docMk/>
            <pc:sldMk cId="3877772034" sldId="575"/>
            <ac:picMk id="6" creationId="{B23E2110-B649-4EE0-9BD6-BB46AC9D7E29}"/>
          </ac:picMkLst>
        </pc:picChg>
        <pc:picChg chg="mod">
          <ac:chgData name="Ane Møller Gabrielsen" userId="57d470e4-b27d-4345-90dd-9a6d1b856be8" providerId="ADAL" clId="{ECBB182D-8975-4A64-91E4-F779D06209C8}" dt="2020-10-20T12:56:30.891" v="521" actId="1076"/>
          <ac:picMkLst>
            <pc:docMk/>
            <pc:sldMk cId="3877772034" sldId="575"/>
            <ac:picMk id="8" creationId="{5A71420E-AE74-471C-A7AE-5E6B6FA58C31}"/>
          </ac:picMkLst>
        </pc:picChg>
      </pc:sldChg>
      <pc:sldChg chg="modSp">
        <pc:chgData name="Ane Møller Gabrielsen" userId="57d470e4-b27d-4345-90dd-9a6d1b856be8" providerId="ADAL" clId="{ECBB182D-8975-4A64-91E4-F779D06209C8}" dt="2020-10-20T10:55:57.230" v="31" actId="27636"/>
        <pc:sldMkLst>
          <pc:docMk/>
          <pc:sldMk cId="1100572728" sldId="576"/>
        </pc:sldMkLst>
        <pc:spChg chg="mod">
          <ac:chgData name="Ane Møller Gabrielsen" userId="57d470e4-b27d-4345-90dd-9a6d1b856be8" providerId="ADAL" clId="{ECBB182D-8975-4A64-91E4-F779D06209C8}" dt="2020-10-20T10:55:57.230" v="31" actId="27636"/>
          <ac:spMkLst>
            <pc:docMk/>
            <pc:sldMk cId="1100572728" sldId="576"/>
            <ac:spMk id="4" creationId="{2DC38F61-9D0C-4043-98A4-117F915EBF7E}"/>
          </ac:spMkLst>
        </pc:spChg>
      </pc:sldChg>
      <pc:sldChg chg="modSp">
        <pc:chgData name="Ane Møller Gabrielsen" userId="57d470e4-b27d-4345-90dd-9a6d1b856be8" providerId="ADAL" clId="{ECBB182D-8975-4A64-91E4-F779D06209C8}" dt="2020-10-20T10:55:57.261" v="33" actId="27636"/>
        <pc:sldMkLst>
          <pc:docMk/>
          <pc:sldMk cId="2320498415" sldId="582"/>
        </pc:sldMkLst>
        <pc:spChg chg="mod">
          <ac:chgData name="Ane Møller Gabrielsen" userId="57d470e4-b27d-4345-90dd-9a6d1b856be8" providerId="ADAL" clId="{ECBB182D-8975-4A64-91E4-F779D06209C8}" dt="2020-10-20T10:55:57.261" v="33" actId="27636"/>
          <ac:spMkLst>
            <pc:docMk/>
            <pc:sldMk cId="2320498415" sldId="582"/>
            <ac:spMk id="3" creationId="{2FF8D821-CAB3-4F95-9022-D03F6DE7B663}"/>
          </ac:spMkLst>
        </pc:spChg>
      </pc:sldChg>
      <pc:sldChg chg="modSp">
        <pc:chgData name="Ane Møller Gabrielsen" userId="57d470e4-b27d-4345-90dd-9a6d1b856be8" providerId="ADAL" clId="{ECBB182D-8975-4A64-91E4-F779D06209C8}" dt="2020-10-20T10:55:57.299" v="36" actId="27636"/>
        <pc:sldMkLst>
          <pc:docMk/>
          <pc:sldMk cId="278358381" sldId="585"/>
        </pc:sldMkLst>
        <pc:spChg chg="mod">
          <ac:chgData name="Ane Møller Gabrielsen" userId="57d470e4-b27d-4345-90dd-9a6d1b856be8" providerId="ADAL" clId="{ECBB182D-8975-4A64-91E4-F779D06209C8}" dt="2020-10-20T10:55:57.299" v="36" actId="27636"/>
          <ac:spMkLst>
            <pc:docMk/>
            <pc:sldMk cId="278358381" sldId="585"/>
            <ac:spMk id="3" creationId="{7AC11AC2-8BA0-45DE-9A6C-46296000F212}"/>
          </ac:spMkLst>
        </pc:spChg>
      </pc:sldChg>
      <pc:sldChg chg="modSp">
        <pc:chgData name="Ane Møller Gabrielsen" userId="57d470e4-b27d-4345-90dd-9a6d1b856be8" providerId="ADAL" clId="{ECBB182D-8975-4A64-91E4-F779D06209C8}" dt="2020-10-20T10:55:57.349" v="40" actId="27636"/>
        <pc:sldMkLst>
          <pc:docMk/>
          <pc:sldMk cId="3654026058" sldId="588"/>
        </pc:sldMkLst>
        <pc:spChg chg="mod">
          <ac:chgData name="Ane Møller Gabrielsen" userId="57d470e4-b27d-4345-90dd-9a6d1b856be8" providerId="ADAL" clId="{ECBB182D-8975-4A64-91E4-F779D06209C8}" dt="2020-10-20T10:55:57.349" v="40" actId="27636"/>
          <ac:spMkLst>
            <pc:docMk/>
            <pc:sldMk cId="3654026058" sldId="588"/>
            <ac:spMk id="3" creationId="{7AC11AC2-8BA0-45DE-9A6C-46296000F212}"/>
          </ac:spMkLst>
        </pc:spChg>
      </pc:sldChg>
      <pc:sldChg chg="modSp">
        <pc:chgData name="Ane Møller Gabrielsen" userId="57d470e4-b27d-4345-90dd-9a6d1b856be8" providerId="ADAL" clId="{ECBB182D-8975-4A64-91E4-F779D06209C8}" dt="2020-10-20T10:55:57.232" v="32" actId="27636"/>
        <pc:sldMkLst>
          <pc:docMk/>
          <pc:sldMk cId="2715397051" sldId="590"/>
        </pc:sldMkLst>
        <pc:spChg chg="mod">
          <ac:chgData name="Ane Møller Gabrielsen" userId="57d470e4-b27d-4345-90dd-9a6d1b856be8" providerId="ADAL" clId="{ECBB182D-8975-4A64-91E4-F779D06209C8}" dt="2020-10-20T10:55:57.232" v="32" actId="27636"/>
          <ac:spMkLst>
            <pc:docMk/>
            <pc:sldMk cId="2715397051" sldId="590"/>
            <ac:spMk id="2" creationId="{61CEA558-09C7-4AA2-9DA7-63FF69E9E031}"/>
          </ac:spMkLst>
        </pc:spChg>
      </pc:sldChg>
      <pc:sldChg chg="addSp delSp modSp add">
        <pc:chgData name="Ane Møller Gabrielsen" userId="57d470e4-b27d-4345-90dd-9a6d1b856be8" providerId="ADAL" clId="{ECBB182D-8975-4A64-91E4-F779D06209C8}" dt="2020-10-20T12:53:49.890" v="505" actId="207"/>
        <pc:sldMkLst>
          <pc:docMk/>
          <pc:sldMk cId="1216575701" sldId="595"/>
        </pc:sldMkLst>
        <pc:spChg chg="add del mod">
          <ac:chgData name="Ane Møller Gabrielsen" userId="57d470e4-b27d-4345-90dd-9a6d1b856be8" providerId="ADAL" clId="{ECBB182D-8975-4A64-91E4-F779D06209C8}" dt="2020-10-20T11:12:22.342" v="94"/>
          <ac:spMkLst>
            <pc:docMk/>
            <pc:sldMk cId="1216575701" sldId="595"/>
            <ac:spMk id="2" creationId="{E2EE9BCD-955D-4B18-8B44-D4DC7F240C7F}"/>
          </ac:spMkLst>
        </pc:spChg>
        <pc:spChg chg="add del mod">
          <ac:chgData name="Ane Møller Gabrielsen" userId="57d470e4-b27d-4345-90dd-9a6d1b856be8" providerId="ADAL" clId="{ECBB182D-8975-4A64-91E4-F779D06209C8}" dt="2020-10-20T11:12:22.342" v="94"/>
          <ac:spMkLst>
            <pc:docMk/>
            <pc:sldMk cId="1216575701" sldId="595"/>
            <ac:spMk id="3" creationId="{43A5DCD2-E578-4D06-ABB4-1D2C29ADE2AB}"/>
          </ac:spMkLst>
        </pc:spChg>
        <pc:spChg chg="add mod ord">
          <ac:chgData name="Ane Møller Gabrielsen" userId="57d470e4-b27d-4345-90dd-9a6d1b856be8" providerId="ADAL" clId="{ECBB182D-8975-4A64-91E4-F779D06209C8}" dt="2020-10-20T11:16:04.684" v="103" actId="166"/>
          <ac:spMkLst>
            <pc:docMk/>
            <pc:sldMk cId="1216575701" sldId="595"/>
            <ac:spMk id="4" creationId="{C1BF66D5-7E6E-4E91-ACDF-931DB8F16F6A}"/>
          </ac:spMkLst>
        </pc:spChg>
        <pc:spChg chg="add del mod">
          <ac:chgData name="Ane Møller Gabrielsen" userId="57d470e4-b27d-4345-90dd-9a6d1b856be8" providerId="ADAL" clId="{ECBB182D-8975-4A64-91E4-F779D06209C8}" dt="2020-10-20T11:15:01.691" v="99"/>
          <ac:spMkLst>
            <pc:docMk/>
            <pc:sldMk cId="1216575701" sldId="595"/>
            <ac:spMk id="6" creationId="{75AEC69B-A92C-4062-81CE-E90D47723CB3}"/>
          </ac:spMkLst>
        </pc:spChg>
        <pc:spChg chg="add del mod">
          <ac:chgData name="Ane Møller Gabrielsen" userId="57d470e4-b27d-4345-90dd-9a6d1b856be8" providerId="ADAL" clId="{ECBB182D-8975-4A64-91E4-F779D06209C8}" dt="2020-10-20T11:15:01.691" v="99"/>
          <ac:spMkLst>
            <pc:docMk/>
            <pc:sldMk cId="1216575701" sldId="595"/>
            <ac:spMk id="8" creationId="{51D76C14-1B41-446E-88D7-0459546284B7}"/>
          </ac:spMkLst>
        </pc:spChg>
        <pc:spChg chg="del mod">
          <ac:chgData name="Ane Møller Gabrielsen" userId="57d470e4-b27d-4345-90dd-9a6d1b856be8" providerId="ADAL" clId="{ECBB182D-8975-4A64-91E4-F779D06209C8}" dt="2020-10-20T11:06:02.521" v="85" actId="478"/>
          <ac:spMkLst>
            <pc:docMk/>
            <pc:sldMk cId="1216575701" sldId="595"/>
            <ac:spMk id="10" creationId="{64680AA4-1D4A-4FE4-A087-E693B86F99FD}"/>
          </ac:spMkLst>
        </pc:spChg>
        <pc:spChg chg="add del mod">
          <ac:chgData name="Ane Møller Gabrielsen" userId="57d470e4-b27d-4345-90dd-9a6d1b856be8" providerId="ADAL" clId="{ECBB182D-8975-4A64-91E4-F779D06209C8}" dt="2020-10-20T11:13:09.203" v="97"/>
          <ac:spMkLst>
            <pc:docMk/>
            <pc:sldMk cId="1216575701" sldId="595"/>
            <ac:spMk id="11" creationId="{21419939-AEDB-4ADC-B71E-A75930B1E9DB}"/>
          </ac:spMkLst>
        </pc:spChg>
        <pc:spChg chg="add mod ord">
          <ac:chgData name="Ane Møller Gabrielsen" userId="57d470e4-b27d-4345-90dd-9a6d1b856be8" providerId="ADAL" clId="{ECBB182D-8975-4A64-91E4-F779D06209C8}" dt="2020-10-20T12:53:27.321" v="503" actId="255"/>
          <ac:spMkLst>
            <pc:docMk/>
            <pc:sldMk cId="1216575701" sldId="595"/>
            <ac:spMk id="12" creationId="{BCDC2D41-2226-4A42-9E2C-5EAF9956C943}"/>
          </ac:spMkLst>
        </pc:spChg>
        <pc:spChg chg="add mod ord">
          <ac:chgData name="Ane Møller Gabrielsen" userId="57d470e4-b27d-4345-90dd-9a6d1b856be8" providerId="ADAL" clId="{ECBB182D-8975-4A64-91E4-F779D06209C8}" dt="2020-10-20T12:53:49.890" v="505" actId="207"/>
          <ac:spMkLst>
            <pc:docMk/>
            <pc:sldMk cId="1216575701" sldId="595"/>
            <ac:spMk id="13" creationId="{7D591D5D-4FD6-420A-B09E-D02D43AD099A}"/>
          </ac:spMkLst>
        </pc:spChg>
        <pc:spChg chg="add del mod">
          <ac:chgData name="Ane Møller Gabrielsen" userId="57d470e4-b27d-4345-90dd-9a6d1b856be8" providerId="ADAL" clId="{ECBB182D-8975-4A64-91E4-F779D06209C8}" dt="2020-10-20T11:19:25.691" v="273" actId="478"/>
          <ac:spMkLst>
            <pc:docMk/>
            <pc:sldMk cId="1216575701" sldId="595"/>
            <ac:spMk id="14" creationId="{8A46F5DF-4C94-4BC3-87BC-D6D8B1120FE5}"/>
          </ac:spMkLst>
        </pc:spChg>
        <pc:spChg chg="add mod">
          <ac:chgData name="Ane Møller Gabrielsen" userId="57d470e4-b27d-4345-90dd-9a6d1b856be8" providerId="ADAL" clId="{ECBB182D-8975-4A64-91E4-F779D06209C8}" dt="2020-10-20T12:53:37.182" v="504" actId="1076"/>
          <ac:spMkLst>
            <pc:docMk/>
            <pc:sldMk cId="1216575701" sldId="595"/>
            <ac:spMk id="15" creationId="{4B1F5AF2-C4CC-4CF5-B50A-67F58312E4A2}"/>
          </ac:spMkLst>
        </pc:spChg>
        <pc:picChg chg="del">
          <ac:chgData name="Ane Møller Gabrielsen" userId="57d470e4-b27d-4345-90dd-9a6d1b856be8" providerId="ADAL" clId="{ECBB182D-8975-4A64-91E4-F779D06209C8}" dt="2020-10-20T11:15:45.642" v="101" actId="478"/>
          <ac:picMkLst>
            <pc:docMk/>
            <pc:sldMk cId="1216575701" sldId="595"/>
            <ac:picMk id="5" creationId="{B995F256-94FE-4C91-AC71-6BA3F6EDC67B}"/>
          </ac:picMkLst>
        </pc:picChg>
        <pc:picChg chg="ord">
          <ac:chgData name="Ane Møller Gabrielsen" userId="57d470e4-b27d-4345-90dd-9a6d1b856be8" providerId="ADAL" clId="{ECBB182D-8975-4A64-91E4-F779D06209C8}" dt="2020-10-20T11:15:37.603" v="100" actId="167"/>
          <ac:picMkLst>
            <pc:docMk/>
            <pc:sldMk cId="1216575701" sldId="595"/>
            <ac:picMk id="7" creationId="{E811D159-3F0B-4145-AC18-CE17CA62F7DE}"/>
          </ac:picMkLst>
        </pc:picChg>
        <pc:picChg chg="ord">
          <ac:chgData name="Ane Møller Gabrielsen" userId="57d470e4-b27d-4345-90dd-9a6d1b856be8" providerId="ADAL" clId="{ECBB182D-8975-4A64-91E4-F779D06209C8}" dt="2020-10-20T11:12:31.900" v="95" actId="167"/>
          <ac:picMkLst>
            <pc:docMk/>
            <pc:sldMk cId="1216575701" sldId="595"/>
            <ac:picMk id="9" creationId="{01DA51B4-34C3-49A4-8783-93005156757E}"/>
          </ac:picMkLst>
        </pc:picChg>
      </pc:sldChg>
      <pc:sldChg chg="add del">
        <pc:chgData name="Ane Møller Gabrielsen" userId="57d470e4-b27d-4345-90dd-9a6d1b856be8" providerId="ADAL" clId="{ECBB182D-8975-4A64-91E4-F779D06209C8}" dt="2020-10-20T12:51:06.648" v="425" actId="2696"/>
        <pc:sldMkLst>
          <pc:docMk/>
          <pc:sldMk cId="303064990" sldId="596"/>
        </pc:sldMkLst>
      </pc:sldChg>
      <pc:sldChg chg="modSp add ord">
        <pc:chgData name="Ane Møller Gabrielsen" userId="57d470e4-b27d-4345-90dd-9a6d1b856be8" providerId="ADAL" clId="{ECBB182D-8975-4A64-91E4-F779D06209C8}" dt="2020-10-20T12:55:57.911" v="517"/>
        <pc:sldMkLst>
          <pc:docMk/>
          <pc:sldMk cId="4224963194" sldId="598"/>
        </pc:sldMkLst>
        <pc:spChg chg="mod">
          <ac:chgData name="Ane Møller Gabrielsen" userId="57d470e4-b27d-4345-90dd-9a6d1b856be8" providerId="ADAL" clId="{ECBB182D-8975-4A64-91E4-F779D06209C8}" dt="2020-10-20T12:43:22.280" v="312" actId="20577"/>
          <ac:spMkLst>
            <pc:docMk/>
            <pc:sldMk cId="4224963194" sldId="598"/>
            <ac:spMk id="9" creationId="{1B078778-DC49-46BB-B680-83B36C59791D}"/>
          </ac:spMkLst>
        </pc:spChg>
      </pc:sldChg>
      <pc:sldChg chg="addSp add del">
        <pc:chgData name="Ane Møller Gabrielsen" userId="57d470e4-b27d-4345-90dd-9a6d1b856be8" providerId="ADAL" clId="{ECBB182D-8975-4A64-91E4-F779D06209C8}" dt="2020-10-20T12:47:59.507" v="398" actId="2696"/>
        <pc:sldMkLst>
          <pc:docMk/>
          <pc:sldMk cId="602116202" sldId="599"/>
        </pc:sldMkLst>
        <pc:spChg chg="add">
          <ac:chgData name="Ane Møller Gabrielsen" userId="57d470e4-b27d-4345-90dd-9a6d1b856be8" providerId="ADAL" clId="{ECBB182D-8975-4A64-91E4-F779D06209C8}" dt="2020-10-20T12:45:42.692" v="316"/>
          <ac:spMkLst>
            <pc:docMk/>
            <pc:sldMk cId="602116202" sldId="599"/>
            <ac:spMk id="4" creationId="{412132C0-5797-4AFF-A46C-D51D5C04E68B}"/>
          </ac:spMkLst>
        </pc:spChg>
      </pc:sldChg>
      <pc:sldMasterChg chg="delSldLayout">
        <pc:chgData name="Ane Møller Gabrielsen" userId="57d470e4-b27d-4345-90dd-9a6d1b856be8" providerId="ADAL" clId="{ECBB182D-8975-4A64-91E4-F779D06209C8}" dt="2020-10-20T10:55:54.512" v="27" actId="2696"/>
        <pc:sldMasterMkLst>
          <pc:docMk/>
          <pc:sldMasterMk cId="5777989" sldId="2147483648"/>
        </pc:sldMasterMkLst>
        <pc:sldLayoutChg chg="del">
          <pc:chgData name="Ane Møller Gabrielsen" userId="57d470e4-b27d-4345-90dd-9a6d1b856be8" providerId="ADAL" clId="{ECBB182D-8975-4A64-91E4-F779D06209C8}" dt="2020-10-20T10:55:54.512" v="27" actId="2696"/>
          <pc:sldLayoutMkLst>
            <pc:docMk/>
            <pc:sldMasterMk cId="5777989" sldId="2147483648"/>
            <pc:sldLayoutMk cId="1983850659" sldId="2147483658"/>
          </pc:sldLayoutMkLst>
        </pc:sldLayoutChg>
        <pc:sldLayoutChg chg="del">
          <pc:chgData name="Ane Møller Gabrielsen" userId="57d470e4-b27d-4345-90dd-9a6d1b856be8" providerId="ADAL" clId="{ECBB182D-8975-4A64-91E4-F779D06209C8}" dt="2020-10-20T10:55:53.189" v="26" actId="2696"/>
          <pc:sldLayoutMkLst>
            <pc:docMk/>
            <pc:sldMasterMk cId="5777989" sldId="2147483648"/>
            <pc:sldLayoutMk cId="3031831969" sldId="2147483659"/>
          </pc:sldLayoutMkLst>
        </pc:sldLayoutChg>
      </pc:sldMasterChg>
      <pc:sldMasterChg chg="add del addSldLayout delSldLayout modSldLayout">
        <pc:chgData name="Ane Møller Gabrielsen" userId="57d470e4-b27d-4345-90dd-9a6d1b856be8" providerId="ADAL" clId="{ECBB182D-8975-4A64-91E4-F779D06209C8}" dt="2020-10-20T11:11:09.711" v="91" actId="478"/>
        <pc:sldMasterMkLst>
          <pc:docMk/>
          <pc:sldMasterMk cId="303353335" sldId="2147483660"/>
        </pc:sldMasterMkLst>
        <pc:sldLayoutChg chg="add del">
          <pc:chgData name="Ane Møller Gabrielsen" userId="57d470e4-b27d-4345-90dd-9a6d1b856be8" providerId="ADAL" clId="{ECBB182D-8975-4A64-91E4-F779D06209C8}" dt="2020-10-20T10:57:43.620" v="41" actId="2696"/>
          <pc:sldLayoutMkLst>
            <pc:docMk/>
            <pc:sldMasterMk cId="303353335" sldId="2147483660"/>
            <pc:sldLayoutMk cId="4252969235" sldId="2147483661"/>
          </pc:sldLayoutMkLst>
        </pc:sldLayoutChg>
        <pc:sldLayoutChg chg="add del">
          <pc:chgData name="Ane Møller Gabrielsen" userId="57d470e4-b27d-4345-90dd-9a6d1b856be8" providerId="ADAL" clId="{ECBB182D-8975-4A64-91E4-F779D06209C8}" dt="2020-10-20T10:55:49.621" v="24" actId="2696"/>
          <pc:sldLayoutMkLst>
            <pc:docMk/>
            <pc:sldMasterMk cId="303353335" sldId="2147483660"/>
            <pc:sldLayoutMk cId="3799732151" sldId="2147483662"/>
          </pc:sldLayoutMkLst>
        </pc:sldLayoutChg>
        <pc:sldLayoutChg chg="add del">
          <pc:chgData name="Ane Møller Gabrielsen" userId="57d470e4-b27d-4345-90dd-9a6d1b856be8" providerId="ADAL" clId="{ECBB182D-8975-4A64-91E4-F779D06209C8}" dt="2020-10-20T10:57:47.572" v="42" actId="2696"/>
          <pc:sldLayoutMkLst>
            <pc:docMk/>
            <pc:sldMasterMk cId="303353335" sldId="2147483660"/>
            <pc:sldLayoutMk cId="382216378" sldId="2147483663"/>
          </pc:sldLayoutMkLst>
        </pc:sldLayoutChg>
        <pc:sldLayoutChg chg="add del">
          <pc:chgData name="Ane Møller Gabrielsen" userId="57d470e4-b27d-4345-90dd-9a6d1b856be8" providerId="ADAL" clId="{ECBB182D-8975-4A64-91E4-F779D06209C8}" dt="2020-10-20T10:57:48.768" v="43" actId="2696"/>
          <pc:sldLayoutMkLst>
            <pc:docMk/>
            <pc:sldMasterMk cId="303353335" sldId="2147483660"/>
            <pc:sldLayoutMk cId="618444769" sldId="2147483664"/>
          </pc:sldLayoutMkLst>
        </pc:sldLayoutChg>
        <pc:sldLayoutChg chg="add del">
          <pc:chgData name="Ane Møller Gabrielsen" userId="57d470e4-b27d-4345-90dd-9a6d1b856be8" providerId="ADAL" clId="{ECBB182D-8975-4A64-91E4-F779D06209C8}" dt="2020-10-20T10:57:49.388" v="44" actId="2696"/>
          <pc:sldLayoutMkLst>
            <pc:docMk/>
            <pc:sldMasterMk cId="303353335" sldId="2147483660"/>
            <pc:sldLayoutMk cId="4030851758" sldId="2147483665"/>
          </pc:sldLayoutMkLst>
        </pc:sldLayoutChg>
        <pc:sldLayoutChg chg="add del">
          <pc:chgData name="Ane Møller Gabrielsen" userId="57d470e4-b27d-4345-90dd-9a6d1b856be8" providerId="ADAL" clId="{ECBB182D-8975-4A64-91E4-F779D06209C8}" dt="2020-10-20T10:57:49.782" v="45" actId="2696"/>
          <pc:sldLayoutMkLst>
            <pc:docMk/>
            <pc:sldMasterMk cId="303353335" sldId="2147483660"/>
            <pc:sldLayoutMk cId="1146683290" sldId="2147483666"/>
          </pc:sldLayoutMkLst>
        </pc:sldLayoutChg>
        <pc:sldLayoutChg chg="add del">
          <pc:chgData name="Ane Møller Gabrielsen" userId="57d470e4-b27d-4345-90dd-9a6d1b856be8" providerId="ADAL" clId="{ECBB182D-8975-4A64-91E4-F779D06209C8}" dt="2020-10-20T10:57:50.131" v="46" actId="2696"/>
          <pc:sldLayoutMkLst>
            <pc:docMk/>
            <pc:sldMasterMk cId="303353335" sldId="2147483660"/>
            <pc:sldLayoutMk cId="3119786273" sldId="2147483667"/>
          </pc:sldLayoutMkLst>
        </pc:sldLayoutChg>
        <pc:sldLayoutChg chg="add del">
          <pc:chgData name="Ane Møller Gabrielsen" userId="57d470e4-b27d-4345-90dd-9a6d1b856be8" providerId="ADAL" clId="{ECBB182D-8975-4A64-91E4-F779D06209C8}" dt="2020-10-20T10:55:49.564" v="18" actId="2696"/>
          <pc:sldLayoutMkLst>
            <pc:docMk/>
            <pc:sldMasterMk cId="303353335" sldId="2147483660"/>
            <pc:sldLayoutMk cId="387251362" sldId="2147483668"/>
          </pc:sldLayoutMkLst>
        </pc:sldLayoutChg>
        <pc:sldLayoutChg chg="add del">
          <pc:chgData name="Ane Møller Gabrielsen" userId="57d470e4-b27d-4345-90dd-9a6d1b856be8" providerId="ADAL" clId="{ECBB182D-8975-4A64-91E4-F779D06209C8}" dt="2020-10-20T10:57:52.575" v="47" actId="2696"/>
          <pc:sldLayoutMkLst>
            <pc:docMk/>
            <pc:sldMasterMk cId="303353335" sldId="2147483660"/>
            <pc:sldLayoutMk cId="980401964" sldId="2147483669"/>
          </pc:sldLayoutMkLst>
        </pc:sldLayoutChg>
        <pc:sldLayoutChg chg="add del">
          <pc:chgData name="Ane Møller Gabrielsen" userId="57d470e4-b27d-4345-90dd-9a6d1b856be8" providerId="ADAL" clId="{ECBB182D-8975-4A64-91E4-F779D06209C8}" dt="2020-10-20T10:57:53.087" v="48" actId="2696"/>
          <pc:sldLayoutMkLst>
            <pc:docMk/>
            <pc:sldMasterMk cId="303353335" sldId="2147483660"/>
            <pc:sldLayoutMk cId="2354898837" sldId="2147483670"/>
          </pc:sldLayoutMkLst>
        </pc:sldLayoutChg>
        <pc:sldLayoutChg chg="add del">
          <pc:chgData name="Ane Møller Gabrielsen" userId="57d470e4-b27d-4345-90dd-9a6d1b856be8" providerId="ADAL" clId="{ECBB182D-8975-4A64-91E4-F779D06209C8}" dt="2020-10-20T10:57:53.460" v="49" actId="2696"/>
          <pc:sldLayoutMkLst>
            <pc:docMk/>
            <pc:sldMasterMk cId="303353335" sldId="2147483660"/>
            <pc:sldLayoutMk cId="118620898" sldId="2147483671"/>
          </pc:sldLayoutMkLst>
        </pc:sldLayoutChg>
        <pc:sldLayoutChg chg="add del">
          <pc:chgData name="Ane Møller Gabrielsen" userId="57d470e4-b27d-4345-90dd-9a6d1b856be8" providerId="ADAL" clId="{ECBB182D-8975-4A64-91E4-F779D06209C8}" dt="2020-10-20T10:57:54.007" v="50" actId="2696"/>
          <pc:sldLayoutMkLst>
            <pc:docMk/>
            <pc:sldMasterMk cId="303353335" sldId="2147483660"/>
            <pc:sldLayoutMk cId="3511641821" sldId="2147483672"/>
          </pc:sldLayoutMkLst>
        </pc:sldLayoutChg>
        <pc:sldLayoutChg chg="modSp">
          <pc:chgData name="Ane Møller Gabrielsen" userId="57d470e4-b27d-4345-90dd-9a6d1b856be8" providerId="ADAL" clId="{ECBB182D-8975-4A64-91E4-F779D06209C8}" dt="2020-10-20T10:58:13.949" v="52" actId="207"/>
          <pc:sldLayoutMkLst>
            <pc:docMk/>
            <pc:sldMasterMk cId="303353335" sldId="2147483660"/>
            <pc:sldLayoutMk cId="2025313837" sldId="2147483673"/>
          </pc:sldLayoutMkLst>
          <pc:spChg chg="mod">
            <ac:chgData name="Ane Møller Gabrielsen" userId="57d470e4-b27d-4345-90dd-9a6d1b856be8" providerId="ADAL" clId="{ECBB182D-8975-4A64-91E4-F779D06209C8}" dt="2020-10-20T10:58:13.949" v="52" actId="207"/>
            <ac:spMkLst>
              <pc:docMk/>
              <pc:sldMasterMk cId="303353335" sldId="2147483660"/>
              <pc:sldLayoutMk cId="2025313837" sldId="2147483673"/>
              <ac:spMk id="2" creationId="{00000000-0000-0000-0000-000000000000}"/>
            </ac:spMkLst>
          </pc:spChg>
          <pc:spChg chg="mod">
            <ac:chgData name="Ane Møller Gabrielsen" userId="57d470e4-b27d-4345-90dd-9a6d1b856be8" providerId="ADAL" clId="{ECBB182D-8975-4A64-91E4-F779D06209C8}" dt="2020-10-20T10:58:09.336" v="51" actId="207"/>
            <ac:spMkLst>
              <pc:docMk/>
              <pc:sldMasterMk cId="303353335" sldId="2147483660"/>
              <pc:sldLayoutMk cId="2025313837" sldId="2147483673"/>
              <ac:spMk id="3" creationId="{00000000-0000-0000-0000-000000000000}"/>
            </ac:spMkLst>
          </pc:spChg>
        </pc:sldLayoutChg>
        <pc:sldLayoutChg chg="addSp delSp modSp">
          <pc:chgData name="Ane Møller Gabrielsen" userId="57d470e4-b27d-4345-90dd-9a6d1b856be8" providerId="ADAL" clId="{ECBB182D-8975-4A64-91E4-F779D06209C8}" dt="2020-10-20T11:11:09.711" v="91" actId="478"/>
          <pc:sldLayoutMkLst>
            <pc:docMk/>
            <pc:sldMasterMk cId="303353335" sldId="2147483660"/>
            <pc:sldLayoutMk cId="1635636549" sldId="2147483674"/>
          </pc:sldLayoutMkLst>
          <pc:spChg chg="del">
            <ac:chgData name="Ane Møller Gabrielsen" userId="57d470e4-b27d-4345-90dd-9a6d1b856be8" providerId="ADAL" clId="{ECBB182D-8975-4A64-91E4-F779D06209C8}" dt="2020-10-20T11:01:39.353" v="59"/>
            <ac:spMkLst>
              <pc:docMk/>
              <pc:sldMasterMk cId="303353335" sldId="2147483660"/>
              <pc:sldLayoutMk cId="1635636549" sldId="2147483674"/>
              <ac:spMk id="2" creationId="{79AF43D9-2DA5-4120-85E7-D4F11DC4DF5A}"/>
            </ac:spMkLst>
          </pc:spChg>
          <pc:spChg chg="add mod">
            <ac:chgData name="Ane Møller Gabrielsen" userId="57d470e4-b27d-4345-90dd-9a6d1b856be8" providerId="ADAL" clId="{ECBB182D-8975-4A64-91E4-F779D06209C8}" dt="2020-10-20T11:02:51.652" v="68" actId="20577"/>
            <ac:spMkLst>
              <pc:docMk/>
              <pc:sldMasterMk cId="303353335" sldId="2147483660"/>
              <pc:sldLayoutMk cId="1635636549" sldId="2147483674"/>
              <ac:spMk id="8" creationId="{1E8CE071-6CB8-45A8-BEEF-0AE212C0E5B1}"/>
            </ac:spMkLst>
          </pc:spChg>
          <pc:spChg chg="add mod">
            <ac:chgData name="Ane Møller Gabrielsen" userId="57d470e4-b27d-4345-90dd-9a6d1b856be8" providerId="ADAL" clId="{ECBB182D-8975-4A64-91E4-F779D06209C8}" dt="2020-10-20T11:00:58.608" v="57" actId="20577"/>
            <ac:spMkLst>
              <pc:docMk/>
              <pc:sldMasterMk cId="303353335" sldId="2147483660"/>
              <pc:sldLayoutMk cId="1635636549" sldId="2147483674"/>
              <ac:spMk id="14" creationId="{4C2B62A3-4AD1-471F-A5B0-A708B765E5A0}"/>
            </ac:spMkLst>
          </pc:spChg>
          <pc:spChg chg="add mod">
            <ac:chgData name="Ane Møller Gabrielsen" userId="57d470e4-b27d-4345-90dd-9a6d1b856be8" providerId="ADAL" clId="{ECBB182D-8975-4A64-91E4-F779D06209C8}" dt="2020-10-20T11:02:36.204" v="67" actId="14100"/>
            <ac:spMkLst>
              <pc:docMk/>
              <pc:sldMasterMk cId="303353335" sldId="2147483660"/>
              <pc:sldLayoutMk cId="1635636549" sldId="2147483674"/>
              <ac:spMk id="16" creationId="{9746DE27-D9D2-424A-B032-9CA65B7275FF}"/>
            </ac:spMkLst>
          </pc:spChg>
          <pc:picChg chg="add del mod">
            <ac:chgData name="Ane Møller Gabrielsen" userId="57d470e4-b27d-4345-90dd-9a6d1b856be8" providerId="ADAL" clId="{ECBB182D-8975-4A64-91E4-F779D06209C8}" dt="2020-10-20T11:11:09.711" v="91" actId="478"/>
            <ac:picMkLst>
              <pc:docMk/>
              <pc:sldMasterMk cId="303353335" sldId="2147483660"/>
              <pc:sldLayoutMk cId="1635636549" sldId="2147483674"/>
              <ac:picMk id="15" creationId="{7525EA11-A832-4DD3-B37D-7858647C5DCB}"/>
            </ac:picMkLst>
          </pc:picChg>
        </pc:sldLayoutChg>
        <pc:sldLayoutChg chg="del">
          <pc:chgData name="Ane Møller Gabrielsen" userId="57d470e4-b27d-4345-90dd-9a6d1b856be8" providerId="ADAL" clId="{ECBB182D-8975-4A64-91E4-F779D06209C8}" dt="2020-10-20T11:03:37.129" v="69" actId="2696"/>
          <pc:sldLayoutMkLst>
            <pc:docMk/>
            <pc:sldMasterMk cId="303353335" sldId="2147483660"/>
            <pc:sldLayoutMk cId="2719867139" sldId="2147483686"/>
          </pc:sldLayoutMkLst>
        </pc:sldLayoutChg>
      </pc:sldMasterChg>
      <pc:sldMasterChg chg="addSp modSp">
        <pc:chgData name="Ane Møller Gabrielsen" userId="57d470e4-b27d-4345-90dd-9a6d1b856be8" providerId="ADAL" clId="{ECBB182D-8975-4A64-91E4-F779D06209C8}" dt="2020-10-20T11:14:14.964" v="98"/>
        <pc:sldMasterMkLst>
          <pc:docMk/>
          <pc:sldMasterMk cId="4138267889" sldId="2147483686"/>
        </pc:sldMasterMkLst>
        <pc:spChg chg="add mod">
          <ac:chgData name="Ane Møller Gabrielsen" userId="57d470e4-b27d-4345-90dd-9a6d1b856be8" providerId="ADAL" clId="{ECBB182D-8975-4A64-91E4-F779D06209C8}" dt="2020-10-20T11:14:14.964" v="98"/>
          <ac:spMkLst>
            <pc:docMk/>
            <pc:sldMasterMk cId="4138267889" sldId="2147483686"/>
            <ac:spMk id="2" creationId="{3B885599-BD82-4AC4-9970-6755A9035D6B}"/>
          </ac:spMkLst>
        </pc:spChg>
        <pc:spChg chg="add mod">
          <ac:chgData name="Ane Møller Gabrielsen" userId="57d470e4-b27d-4345-90dd-9a6d1b856be8" providerId="ADAL" clId="{ECBB182D-8975-4A64-91E4-F779D06209C8}" dt="2020-10-20T11:14:14.964" v="98"/>
          <ac:spMkLst>
            <pc:docMk/>
            <pc:sldMasterMk cId="4138267889" sldId="2147483686"/>
            <ac:spMk id="3" creationId="{A5779C37-B8F8-467A-A48A-3C8D70759A2F}"/>
          </ac:spMkLst>
        </pc:spChg>
        <pc:spChg chg="add mod">
          <ac:chgData name="Ane Møller Gabrielsen" userId="57d470e4-b27d-4345-90dd-9a6d1b856be8" providerId="ADAL" clId="{ECBB182D-8975-4A64-91E4-F779D06209C8}" dt="2020-10-20T11:14:14.964" v="98"/>
          <ac:spMkLst>
            <pc:docMk/>
            <pc:sldMasterMk cId="4138267889" sldId="2147483686"/>
            <ac:spMk id="4" creationId="{DBBA3387-EE5B-4EAE-A837-3E12964612A0}"/>
          </ac:spMkLst>
        </pc:spChg>
        <pc:spChg chg="add mod">
          <ac:chgData name="Ane Møller Gabrielsen" userId="57d470e4-b27d-4345-90dd-9a6d1b856be8" providerId="ADAL" clId="{ECBB182D-8975-4A64-91E4-F779D06209C8}" dt="2020-10-20T11:14:14.964" v="98"/>
          <ac:spMkLst>
            <pc:docMk/>
            <pc:sldMasterMk cId="4138267889" sldId="2147483686"/>
            <ac:spMk id="5" creationId="{F169AB2C-745F-412F-BD5B-DCD36E6307C2}"/>
          </ac:spMkLst>
        </pc:spChg>
        <pc:spChg chg="add mod">
          <ac:chgData name="Ane Møller Gabrielsen" userId="57d470e4-b27d-4345-90dd-9a6d1b856be8" providerId="ADAL" clId="{ECBB182D-8975-4A64-91E4-F779D06209C8}" dt="2020-10-20T11:14:14.964" v="98"/>
          <ac:spMkLst>
            <pc:docMk/>
            <pc:sldMasterMk cId="4138267889" sldId="2147483686"/>
            <ac:spMk id="6" creationId="{AF786FD1-40AB-4F7B-95DB-9B8BE9315C45}"/>
          </ac:spMkLst>
        </pc:spChg>
      </pc:sldMasterChg>
    </pc:docChg>
  </pc:docChgLst>
  <pc:docChgLst>
    <pc:chgData name="Ane Møller Gabrielsen" userId="57d470e4-b27d-4345-90dd-9a6d1b856be8" providerId="ADAL" clId="{42ECD5B3-E8C5-4EDF-BA5A-2B30E6A53B9E}"/>
    <pc:docChg chg="custSel addSld delSld modSld">
      <pc:chgData name="Ane Møller Gabrielsen" userId="57d470e4-b27d-4345-90dd-9a6d1b856be8" providerId="ADAL" clId="{42ECD5B3-E8C5-4EDF-BA5A-2B30E6A53B9E}" dt="2020-11-30T08:18:50.969" v="196" actId="1440"/>
      <pc:docMkLst>
        <pc:docMk/>
      </pc:docMkLst>
      <pc:sldChg chg="del">
        <pc:chgData name="Ane Møller Gabrielsen" userId="57d470e4-b27d-4345-90dd-9a6d1b856be8" providerId="ADAL" clId="{42ECD5B3-E8C5-4EDF-BA5A-2B30E6A53B9E}" dt="2020-11-30T07:37:23.113" v="173" actId="2696"/>
        <pc:sldMkLst>
          <pc:docMk/>
          <pc:sldMk cId="314013529" sldId="259"/>
        </pc:sldMkLst>
      </pc:sldChg>
      <pc:sldChg chg="del">
        <pc:chgData name="Ane Møller Gabrielsen" userId="57d470e4-b27d-4345-90dd-9a6d1b856be8" providerId="ADAL" clId="{42ECD5B3-E8C5-4EDF-BA5A-2B30E6A53B9E}" dt="2020-11-30T07:41:33.681" v="174" actId="2696"/>
        <pc:sldMkLst>
          <pc:docMk/>
          <pc:sldMk cId="4115207432" sldId="307"/>
        </pc:sldMkLst>
      </pc:sldChg>
      <pc:sldChg chg="modSp">
        <pc:chgData name="Ane Møller Gabrielsen" userId="57d470e4-b27d-4345-90dd-9a6d1b856be8" providerId="ADAL" clId="{42ECD5B3-E8C5-4EDF-BA5A-2B30E6A53B9E}" dt="2020-11-30T07:42:20.289" v="182" actId="120"/>
        <pc:sldMkLst>
          <pc:docMk/>
          <pc:sldMk cId="1216575701" sldId="595"/>
        </pc:sldMkLst>
        <pc:spChg chg="mod">
          <ac:chgData name="Ane Møller Gabrielsen" userId="57d470e4-b27d-4345-90dd-9a6d1b856be8" providerId="ADAL" clId="{42ECD5B3-E8C5-4EDF-BA5A-2B30E6A53B9E}" dt="2020-11-30T07:42:07.943" v="179" actId="1076"/>
          <ac:spMkLst>
            <pc:docMk/>
            <pc:sldMk cId="1216575701" sldId="595"/>
            <ac:spMk id="4" creationId="{C1BF66D5-7E6E-4E91-ACDF-931DB8F16F6A}"/>
          </ac:spMkLst>
        </pc:spChg>
        <pc:spChg chg="mod">
          <ac:chgData name="Ane Møller Gabrielsen" userId="57d470e4-b27d-4345-90dd-9a6d1b856be8" providerId="ADAL" clId="{42ECD5B3-E8C5-4EDF-BA5A-2B30E6A53B9E}" dt="2020-11-29T21:18:34.768" v="3" actId="14100"/>
          <ac:spMkLst>
            <pc:docMk/>
            <pc:sldMk cId="1216575701" sldId="595"/>
            <ac:spMk id="12" creationId="{BCDC2D41-2226-4A42-9E2C-5EAF9956C943}"/>
          </ac:spMkLst>
        </pc:spChg>
        <pc:spChg chg="mod">
          <ac:chgData name="Ane Møller Gabrielsen" userId="57d470e4-b27d-4345-90dd-9a6d1b856be8" providerId="ADAL" clId="{42ECD5B3-E8C5-4EDF-BA5A-2B30E6A53B9E}" dt="2020-11-30T07:42:20.289" v="182" actId="120"/>
          <ac:spMkLst>
            <pc:docMk/>
            <pc:sldMk cId="1216575701" sldId="595"/>
            <ac:spMk id="13" creationId="{7D591D5D-4FD6-420A-B09E-D02D43AD099A}"/>
          </ac:spMkLst>
        </pc:spChg>
        <pc:spChg chg="mod">
          <ac:chgData name="Ane Møller Gabrielsen" userId="57d470e4-b27d-4345-90dd-9a6d1b856be8" providerId="ADAL" clId="{42ECD5B3-E8C5-4EDF-BA5A-2B30E6A53B9E}" dt="2020-11-30T07:41:48.548" v="175" actId="1076"/>
          <ac:spMkLst>
            <pc:docMk/>
            <pc:sldMk cId="1216575701" sldId="595"/>
            <ac:spMk id="15" creationId="{4B1F5AF2-C4CC-4CF5-B50A-67F58312E4A2}"/>
          </ac:spMkLst>
        </pc:spChg>
      </pc:sldChg>
      <pc:sldChg chg="addSp delSp modSp">
        <pc:chgData name="Ane Møller Gabrielsen" userId="57d470e4-b27d-4345-90dd-9a6d1b856be8" providerId="ADAL" clId="{42ECD5B3-E8C5-4EDF-BA5A-2B30E6A53B9E}" dt="2020-11-29T21:23:04.994" v="37" actId="1076"/>
        <pc:sldMkLst>
          <pc:docMk/>
          <pc:sldMk cId="3383629225" sldId="640"/>
        </pc:sldMkLst>
        <pc:spChg chg="del mod">
          <ac:chgData name="Ane Møller Gabrielsen" userId="57d470e4-b27d-4345-90dd-9a6d1b856be8" providerId="ADAL" clId="{42ECD5B3-E8C5-4EDF-BA5A-2B30E6A53B9E}" dt="2020-11-29T21:23:02.435" v="36" actId="478"/>
          <ac:spMkLst>
            <pc:docMk/>
            <pc:sldMk cId="3383629225" sldId="640"/>
            <ac:spMk id="18" creationId="{8792D61F-5AB6-4B0C-B637-2CD917715EC9}"/>
          </ac:spMkLst>
        </pc:spChg>
        <pc:spChg chg="del">
          <ac:chgData name="Ane Møller Gabrielsen" userId="57d470e4-b27d-4345-90dd-9a6d1b856be8" providerId="ADAL" clId="{42ECD5B3-E8C5-4EDF-BA5A-2B30E6A53B9E}" dt="2020-11-29T21:22:41.360" v="31" actId="478"/>
          <ac:spMkLst>
            <pc:docMk/>
            <pc:sldMk cId="3383629225" sldId="640"/>
            <ac:spMk id="19" creationId="{84F1BBF9-A6B4-4219-85BA-964632DAAE67}"/>
          </ac:spMkLst>
        </pc:spChg>
        <pc:spChg chg="del">
          <ac:chgData name="Ane Møller Gabrielsen" userId="57d470e4-b27d-4345-90dd-9a6d1b856be8" providerId="ADAL" clId="{42ECD5B3-E8C5-4EDF-BA5A-2B30E6A53B9E}" dt="2020-11-29T21:22:35.468" v="28" actId="478"/>
          <ac:spMkLst>
            <pc:docMk/>
            <pc:sldMk cId="3383629225" sldId="640"/>
            <ac:spMk id="20" creationId="{8778AD5C-3B60-43F8-A39C-4FE6D4A55579}"/>
          </ac:spMkLst>
        </pc:spChg>
        <pc:spChg chg="del">
          <ac:chgData name="Ane Møller Gabrielsen" userId="57d470e4-b27d-4345-90dd-9a6d1b856be8" providerId="ADAL" clId="{42ECD5B3-E8C5-4EDF-BA5A-2B30E6A53B9E}" dt="2020-11-29T21:22:39.620" v="30" actId="478"/>
          <ac:spMkLst>
            <pc:docMk/>
            <pc:sldMk cId="3383629225" sldId="640"/>
            <ac:spMk id="21" creationId="{2138CC1E-34A8-4268-B4F4-7CDE758B9BC0}"/>
          </ac:spMkLst>
        </pc:spChg>
        <pc:spChg chg="del">
          <ac:chgData name="Ane Møller Gabrielsen" userId="57d470e4-b27d-4345-90dd-9a6d1b856be8" providerId="ADAL" clId="{42ECD5B3-E8C5-4EDF-BA5A-2B30E6A53B9E}" dt="2020-11-29T21:22:37.704" v="29" actId="478"/>
          <ac:spMkLst>
            <pc:docMk/>
            <pc:sldMk cId="3383629225" sldId="640"/>
            <ac:spMk id="22" creationId="{38386508-8194-4010-83F7-A0E41E5F3207}"/>
          </ac:spMkLst>
        </pc:spChg>
        <pc:picChg chg="add mod">
          <ac:chgData name="Ane Møller Gabrielsen" userId="57d470e4-b27d-4345-90dd-9a6d1b856be8" providerId="ADAL" clId="{42ECD5B3-E8C5-4EDF-BA5A-2B30E6A53B9E}" dt="2020-11-29T21:23:04.994" v="37" actId="1076"/>
          <ac:picMkLst>
            <pc:docMk/>
            <pc:sldMk cId="3383629225" sldId="640"/>
            <ac:picMk id="17" creationId="{36605A2E-6305-405E-9914-997FE336060F}"/>
          </ac:picMkLst>
        </pc:picChg>
        <pc:picChg chg="del">
          <ac:chgData name="Ane Møller Gabrielsen" userId="57d470e4-b27d-4345-90dd-9a6d1b856be8" providerId="ADAL" clId="{42ECD5B3-E8C5-4EDF-BA5A-2B30E6A53B9E}" dt="2020-11-29T21:22:31.828" v="27"/>
          <ac:picMkLst>
            <pc:docMk/>
            <pc:sldMk cId="3383629225" sldId="640"/>
            <ac:picMk id="23" creationId="{59A616E6-2380-4F8E-86BD-5E75F027FEEE}"/>
          </ac:picMkLst>
        </pc:picChg>
      </pc:sldChg>
      <pc:sldChg chg="modSp">
        <pc:chgData name="Ane Møller Gabrielsen" userId="57d470e4-b27d-4345-90dd-9a6d1b856be8" providerId="ADAL" clId="{42ECD5B3-E8C5-4EDF-BA5A-2B30E6A53B9E}" dt="2020-11-29T21:38:42.673" v="147" actId="20577"/>
        <pc:sldMkLst>
          <pc:docMk/>
          <pc:sldMk cId="3645729377" sldId="697"/>
        </pc:sldMkLst>
        <pc:spChg chg="mod">
          <ac:chgData name="Ane Møller Gabrielsen" userId="57d470e4-b27d-4345-90dd-9a6d1b856be8" providerId="ADAL" clId="{42ECD5B3-E8C5-4EDF-BA5A-2B30E6A53B9E}" dt="2020-11-29T21:38:42.673" v="147" actId="20577"/>
          <ac:spMkLst>
            <pc:docMk/>
            <pc:sldMk cId="3645729377" sldId="697"/>
            <ac:spMk id="3" creationId="{F9A53656-AF37-7341-9D2D-FF8EA12E8B5F}"/>
          </ac:spMkLst>
        </pc:spChg>
      </pc:sldChg>
      <pc:sldChg chg="addSp delSp modSp">
        <pc:chgData name="Ane Møller Gabrielsen" userId="57d470e4-b27d-4345-90dd-9a6d1b856be8" providerId="ADAL" clId="{42ECD5B3-E8C5-4EDF-BA5A-2B30E6A53B9E}" dt="2020-11-30T08:18:42.735" v="195" actId="1440"/>
        <pc:sldMkLst>
          <pc:docMk/>
          <pc:sldMk cId="182028189" sldId="698"/>
        </pc:sldMkLst>
        <pc:spChg chg="del">
          <ac:chgData name="Ane Møller Gabrielsen" userId="57d470e4-b27d-4345-90dd-9a6d1b856be8" providerId="ADAL" clId="{42ECD5B3-E8C5-4EDF-BA5A-2B30E6A53B9E}" dt="2020-11-29T21:25:36.268" v="45"/>
          <ac:spMkLst>
            <pc:docMk/>
            <pc:sldMk cId="182028189" sldId="698"/>
            <ac:spMk id="4" creationId="{7533A397-58AF-9D45-872B-84763F48BC4E}"/>
          </ac:spMkLst>
        </pc:spChg>
        <pc:spChg chg="del">
          <ac:chgData name="Ane Møller Gabrielsen" userId="57d470e4-b27d-4345-90dd-9a6d1b856be8" providerId="ADAL" clId="{42ECD5B3-E8C5-4EDF-BA5A-2B30E6A53B9E}" dt="2020-11-29T21:25:36.268" v="45"/>
          <ac:spMkLst>
            <pc:docMk/>
            <pc:sldMk cId="182028189" sldId="698"/>
            <ac:spMk id="5" creationId="{147635FB-90B7-914C-A25A-293F22776B64}"/>
          </ac:spMkLst>
        </pc:spChg>
        <pc:picChg chg="add mod">
          <ac:chgData name="Ane Møller Gabrielsen" userId="57d470e4-b27d-4345-90dd-9a6d1b856be8" providerId="ADAL" clId="{42ECD5B3-E8C5-4EDF-BA5A-2B30E6A53B9E}" dt="2020-11-30T08:18:40.282" v="194" actId="1440"/>
          <ac:picMkLst>
            <pc:docMk/>
            <pc:sldMk cId="182028189" sldId="698"/>
            <ac:picMk id="2" creationId="{2492C831-2CA8-4223-A942-CEE552546D6E}"/>
          </ac:picMkLst>
        </pc:picChg>
        <pc:picChg chg="add mod">
          <ac:chgData name="Ane Møller Gabrielsen" userId="57d470e4-b27d-4345-90dd-9a6d1b856be8" providerId="ADAL" clId="{42ECD5B3-E8C5-4EDF-BA5A-2B30E6A53B9E}" dt="2020-11-30T08:18:42.735" v="195" actId="1440"/>
          <ac:picMkLst>
            <pc:docMk/>
            <pc:sldMk cId="182028189" sldId="698"/>
            <ac:picMk id="3" creationId="{A91C1A85-FD31-4C56-A778-432B71C4D71C}"/>
          </ac:picMkLst>
        </pc:picChg>
      </pc:sldChg>
      <pc:sldChg chg="addSp delSp modSp">
        <pc:chgData name="Ane Møller Gabrielsen" userId="57d470e4-b27d-4345-90dd-9a6d1b856be8" providerId="ADAL" clId="{42ECD5B3-E8C5-4EDF-BA5A-2B30E6A53B9E}" dt="2020-11-29T21:36:14.573" v="89" actId="1076"/>
        <pc:sldMkLst>
          <pc:docMk/>
          <pc:sldMk cId="3866331079" sldId="699"/>
        </pc:sldMkLst>
        <pc:spChg chg="del">
          <ac:chgData name="Ane Møller Gabrielsen" userId="57d470e4-b27d-4345-90dd-9a6d1b856be8" providerId="ADAL" clId="{42ECD5B3-E8C5-4EDF-BA5A-2B30E6A53B9E}" dt="2020-11-29T21:24:24.104" v="43"/>
          <ac:spMkLst>
            <pc:docMk/>
            <pc:sldMk cId="3866331079" sldId="699"/>
            <ac:spMk id="2" creationId="{5C86D277-C7BA-6C4F-A296-4EC71C83D303}"/>
          </ac:spMkLst>
        </pc:spChg>
        <pc:spChg chg="del">
          <ac:chgData name="Ane Møller Gabrielsen" userId="57d470e4-b27d-4345-90dd-9a6d1b856be8" providerId="ADAL" clId="{42ECD5B3-E8C5-4EDF-BA5A-2B30E6A53B9E}" dt="2020-11-29T21:24:24.104" v="43"/>
          <ac:spMkLst>
            <pc:docMk/>
            <pc:sldMk cId="3866331079" sldId="699"/>
            <ac:spMk id="3" creationId="{6457DC12-3CF2-2043-BABF-60A602E2D9BC}"/>
          </ac:spMkLst>
        </pc:spChg>
        <pc:picChg chg="add mod">
          <ac:chgData name="Ane Møller Gabrielsen" userId="57d470e4-b27d-4345-90dd-9a6d1b856be8" providerId="ADAL" clId="{42ECD5B3-E8C5-4EDF-BA5A-2B30E6A53B9E}" dt="2020-11-29T21:26:52.805" v="52" actId="1076"/>
          <ac:picMkLst>
            <pc:docMk/>
            <pc:sldMk cId="3866331079" sldId="699"/>
            <ac:picMk id="4" creationId="{A7BF529B-3BD2-4090-A00D-6023CED8C214}"/>
          </ac:picMkLst>
        </pc:picChg>
        <pc:picChg chg="add mod">
          <ac:chgData name="Ane Møller Gabrielsen" userId="57d470e4-b27d-4345-90dd-9a6d1b856be8" providerId="ADAL" clId="{42ECD5B3-E8C5-4EDF-BA5A-2B30E6A53B9E}" dt="2020-11-29T21:36:14.573" v="89" actId="1076"/>
          <ac:picMkLst>
            <pc:docMk/>
            <pc:sldMk cId="3866331079" sldId="699"/>
            <ac:picMk id="5" creationId="{C5442000-B08D-48A9-AD84-7D73C3F647B6}"/>
          </ac:picMkLst>
        </pc:picChg>
      </pc:sldChg>
      <pc:sldChg chg="addSp delSp modSp add">
        <pc:chgData name="Ane Møller Gabrielsen" userId="57d470e4-b27d-4345-90dd-9a6d1b856be8" providerId="ADAL" clId="{42ECD5B3-E8C5-4EDF-BA5A-2B30E6A53B9E}" dt="2020-11-29T21:23:15.071" v="39" actId="478"/>
        <pc:sldMkLst>
          <pc:docMk/>
          <pc:sldMk cId="648839170" sldId="700"/>
        </pc:sldMkLst>
        <pc:spChg chg="add mod">
          <ac:chgData name="Ane Møller Gabrielsen" userId="57d470e4-b27d-4345-90dd-9a6d1b856be8" providerId="ADAL" clId="{42ECD5B3-E8C5-4EDF-BA5A-2B30E6A53B9E}" dt="2020-11-29T21:21:30.420" v="24" actId="14100"/>
          <ac:spMkLst>
            <pc:docMk/>
            <pc:sldMk cId="648839170" sldId="700"/>
            <ac:spMk id="4" creationId="{407E2001-AD6D-4F69-92DF-396B074CFE54}"/>
          </ac:spMkLst>
        </pc:spChg>
        <pc:picChg chg="add mod">
          <ac:chgData name="Ane Møller Gabrielsen" userId="57d470e4-b27d-4345-90dd-9a6d1b856be8" providerId="ADAL" clId="{42ECD5B3-E8C5-4EDF-BA5A-2B30E6A53B9E}" dt="2020-11-29T21:20:06.683" v="16" actId="1076"/>
          <ac:picMkLst>
            <pc:docMk/>
            <pc:sldMk cId="648839170" sldId="700"/>
            <ac:picMk id="2" creationId="{41B0CA28-8528-40F7-AB71-1F2FB8B4443D}"/>
          </ac:picMkLst>
        </pc:picChg>
        <pc:picChg chg="add mod">
          <ac:chgData name="Ane Møller Gabrielsen" userId="57d470e4-b27d-4345-90dd-9a6d1b856be8" providerId="ADAL" clId="{42ECD5B3-E8C5-4EDF-BA5A-2B30E6A53B9E}" dt="2020-11-29T21:20:38.611" v="19" actId="1076"/>
          <ac:picMkLst>
            <pc:docMk/>
            <pc:sldMk cId="648839170" sldId="700"/>
            <ac:picMk id="3" creationId="{E5C55FEC-BB61-4C94-93B2-B93C3798CCA3}"/>
          </ac:picMkLst>
        </pc:picChg>
        <pc:picChg chg="add del">
          <ac:chgData name="Ane Møller Gabrielsen" userId="57d470e4-b27d-4345-90dd-9a6d1b856be8" providerId="ADAL" clId="{42ECD5B3-E8C5-4EDF-BA5A-2B30E6A53B9E}" dt="2020-11-29T21:23:15.071" v="39" actId="478"/>
          <ac:picMkLst>
            <pc:docMk/>
            <pc:sldMk cId="648839170" sldId="700"/>
            <ac:picMk id="5" creationId="{F992A29E-6077-4F3C-8CCD-92B104FC121F}"/>
          </ac:picMkLst>
        </pc:picChg>
      </pc:sldChg>
      <pc:sldChg chg="add del">
        <pc:chgData name="Ane Møller Gabrielsen" userId="57d470e4-b27d-4345-90dd-9a6d1b856be8" providerId="ADAL" clId="{42ECD5B3-E8C5-4EDF-BA5A-2B30E6A53B9E}" dt="2020-11-29T21:36:36.919" v="93" actId="2696"/>
        <pc:sldMkLst>
          <pc:docMk/>
          <pc:sldMk cId="634600534" sldId="701"/>
        </pc:sldMkLst>
      </pc:sldChg>
      <pc:sldChg chg="addSp modSp add">
        <pc:chgData name="Ane Møller Gabrielsen" userId="57d470e4-b27d-4345-90dd-9a6d1b856be8" providerId="ADAL" clId="{42ECD5B3-E8C5-4EDF-BA5A-2B30E6A53B9E}" dt="2020-11-30T08:18:31.470" v="193" actId="1440"/>
        <pc:sldMkLst>
          <pc:docMk/>
          <pc:sldMk cId="3111695366" sldId="702"/>
        </pc:sldMkLst>
        <pc:picChg chg="add mod">
          <ac:chgData name="Ane Møller Gabrielsen" userId="57d470e4-b27d-4345-90dd-9a6d1b856be8" providerId="ADAL" clId="{42ECD5B3-E8C5-4EDF-BA5A-2B30E6A53B9E}" dt="2020-11-30T08:18:26.081" v="191" actId="1440"/>
          <ac:picMkLst>
            <pc:docMk/>
            <pc:sldMk cId="3111695366" sldId="702"/>
            <ac:picMk id="2" creationId="{2C2BF43F-5BF9-40B8-9D22-4B09C31E6E1C}"/>
          </ac:picMkLst>
        </pc:picChg>
        <pc:picChg chg="add mod">
          <ac:chgData name="Ane Møller Gabrielsen" userId="57d470e4-b27d-4345-90dd-9a6d1b856be8" providerId="ADAL" clId="{42ECD5B3-E8C5-4EDF-BA5A-2B30E6A53B9E}" dt="2020-11-30T08:18:31.470" v="193" actId="1440"/>
          <ac:picMkLst>
            <pc:docMk/>
            <pc:sldMk cId="3111695366" sldId="702"/>
            <ac:picMk id="3" creationId="{483D88A7-7CEC-4B92-9F67-9A546E751B0E}"/>
          </ac:picMkLst>
        </pc:picChg>
        <pc:picChg chg="add mod modCrop">
          <ac:chgData name="Ane Møller Gabrielsen" userId="57d470e4-b27d-4345-90dd-9a6d1b856be8" providerId="ADAL" clId="{42ECD5B3-E8C5-4EDF-BA5A-2B30E6A53B9E}" dt="2020-11-30T08:18:29.171" v="192" actId="1440"/>
          <ac:picMkLst>
            <pc:docMk/>
            <pc:sldMk cId="3111695366" sldId="702"/>
            <ac:picMk id="4" creationId="{02C99AE7-B3D3-4369-803E-0AD075C66E1B}"/>
          </ac:picMkLst>
        </pc:picChg>
      </pc:sldChg>
      <pc:sldChg chg="addSp delSp modSp add">
        <pc:chgData name="Ane Møller Gabrielsen" userId="57d470e4-b27d-4345-90dd-9a6d1b856be8" providerId="ADAL" clId="{42ECD5B3-E8C5-4EDF-BA5A-2B30E6A53B9E}" dt="2020-11-30T08:18:21.310" v="190" actId="1440"/>
        <pc:sldMkLst>
          <pc:docMk/>
          <pc:sldMk cId="3056284614" sldId="703"/>
        </pc:sldMkLst>
        <pc:picChg chg="add del mod modCrop">
          <ac:chgData name="Ane Møller Gabrielsen" userId="57d470e4-b27d-4345-90dd-9a6d1b856be8" providerId="ADAL" clId="{42ECD5B3-E8C5-4EDF-BA5A-2B30E6A53B9E}" dt="2020-11-29T21:30:30.760" v="67"/>
          <ac:picMkLst>
            <pc:docMk/>
            <pc:sldMk cId="3056284614" sldId="703"/>
            <ac:picMk id="2" creationId="{A093A85C-804D-4CF2-96F7-CCE7BBC3C918}"/>
          </ac:picMkLst>
        </pc:picChg>
        <pc:picChg chg="add mod">
          <ac:chgData name="Ane Møller Gabrielsen" userId="57d470e4-b27d-4345-90dd-9a6d1b856be8" providerId="ADAL" clId="{42ECD5B3-E8C5-4EDF-BA5A-2B30E6A53B9E}" dt="2020-11-30T08:18:15.893" v="188" actId="1440"/>
          <ac:picMkLst>
            <pc:docMk/>
            <pc:sldMk cId="3056284614" sldId="703"/>
            <ac:picMk id="3" creationId="{C91ABA87-8014-4D0D-9521-A2448225BE59}"/>
          </ac:picMkLst>
        </pc:picChg>
        <pc:picChg chg="add mod">
          <ac:chgData name="Ane Møller Gabrielsen" userId="57d470e4-b27d-4345-90dd-9a6d1b856be8" providerId="ADAL" clId="{42ECD5B3-E8C5-4EDF-BA5A-2B30E6A53B9E}" dt="2020-11-30T08:18:21.310" v="190" actId="1440"/>
          <ac:picMkLst>
            <pc:docMk/>
            <pc:sldMk cId="3056284614" sldId="703"/>
            <ac:picMk id="4" creationId="{9FAAC8E6-4E07-42A2-B871-2C8877FA9853}"/>
          </ac:picMkLst>
        </pc:picChg>
        <pc:picChg chg="add mod">
          <ac:chgData name="Ane Møller Gabrielsen" userId="57d470e4-b27d-4345-90dd-9a6d1b856be8" providerId="ADAL" clId="{42ECD5B3-E8C5-4EDF-BA5A-2B30E6A53B9E}" dt="2020-11-30T08:18:18.330" v="189" actId="1440"/>
          <ac:picMkLst>
            <pc:docMk/>
            <pc:sldMk cId="3056284614" sldId="703"/>
            <ac:picMk id="5" creationId="{2C75D1E9-D9A4-4975-A391-AC9C5F5782ED}"/>
          </ac:picMkLst>
        </pc:picChg>
      </pc:sldChg>
      <pc:sldChg chg="addSp delSp modSp add">
        <pc:chgData name="Ane Møller Gabrielsen" userId="57d470e4-b27d-4345-90dd-9a6d1b856be8" providerId="ADAL" clId="{42ECD5B3-E8C5-4EDF-BA5A-2B30E6A53B9E}" dt="2020-11-30T08:18:50.969" v="196" actId="1440"/>
        <pc:sldMkLst>
          <pc:docMk/>
          <pc:sldMk cId="1597646070" sldId="704"/>
        </pc:sldMkLst>
        <pc:spChg chg="add mod">
          <ac:chgData name="Ane Møller Gabrielsen" userId="57d470e4-b27d-4345-90dd-9a6d1b856be8" providerId="ADAL" clId="{42ECD5B3-E8C5-4EDF-BA5A-2B30E6A53B9E}" dt="2020-11-30T07:37:11.083" v="172" actId="20577"/>
          <ac:spMkLst>
            <pc:docMk/>
            <pc:sldMk cId="1597646070" sldId="704"/>
            <ac:spMk id="2" creationId="{81A652DB-3C19-4894-9D39-9CFC340CF190}"/>
          </ac:spMkLst>
        </pc:spChg>
        <pc:spChg chg="add del mod">
          <ac:chgData name="Ane Møller Gabrielsen" userId="57d470e4-b27d-4345-90dd-9a6d1b856be8" providerId="ADAL" clId="{42ECD5B3-E8C5-4EDF-BA5A-2B30E6A53B9E}" dt="2020-11-29T21:37:56.932" v="114"/>
          <ac:spMkLst>
            <pc:docMk/>
            <pc:sldMk cId="1597646070" sldId="704"/>
            <ac:spMk id="3" creationId="{433CF21B-4C03-4520-AD8B-12EF5C545030}"/>
          </ac:spMkLst>
        </pc:spChg>
        <pc:picChg chg="add mod">
          <ac:chgData name="Ane Møller Gabrielsen" userId="57d470e4-b27d-4345-90dd-9a6d1b856be8" providerId="ADAL" clId="{42ECD5B3-E8C5-4EDF-BA5A-2B30E6A53B9E}" dt="2020-11-30T08:18:50.969" v="196" actId="1440"/>
          <ac:picMkLst>
            <pc:docMk/>
            <pc:sldMk cId="1597646070" sldId="704"/>
            <ac:picMk id="4" creationId="{EA6330AF-2F8C-4544-A608-F86C50C7A2A5}"/>
          </ac:picMkLst>
        </pc:picChg>
      </pc:sldChg>
      <pc:sldChg chg="addSp modSp add">
        <pc:chgData name="Ane Møller Gabrielsen" userId="57d470e4-b27d-4345-90dd-9a6d1b856be8" providerId="ADAL" clId="{42ECD5B3-E8C5-4EDF-BA5A-2B30E6A53B9E}" dt="2020-11-30T08:18:10.290" v="187" actId="1440"/>
        <pc:sldMkLst>
          <pc:docMk/>
          <pc:sldMk cId="3047425091" sldId="705"/>
        </pc:sldMkLst>
        <pc:picChg chg="add mod">
          <ac:chgData name="Ane Møller Gabrielsen" userId="57d470e4-b27d-4345-90dd-9a6d1b856be8" providerId="ADAL" clId="{42ECD5B3-E8C5-4EDF-BA5A-2B30E6A53B9E}" dt="2020-11-30T08:18:10.290" v="187" actId="1440"/>
          <ac:picMkLst>
            <pc:docMk/>
            <pc:sldMk cId="3047425091" sldId="705"/>
            <ac:picMk id="2" creationId="{B1D2B47F-8C63-450D-8A9A-C1F2BF2DC558}"/>
          </ac:picMkLst>
        </pc:picChg>
      </pc:sldChg>
    </pc:docChg>
  </pc:docChgLst>
  <pc:docChgLst>
    <pc:chgData name="Ane Møller Gabrielsen" userId="57d470e4-b27d-4345-90dd-9a6d1b856be8" providerId="ADAL" clId="{1EAE6CE1-4199-4C94-AC84-8E8A8D58E619}"/>
    <pc:docChg chg="undo redo custSel addSld delSld modSld sldOrd">
      <pc:chgData name="Ane Møller Gabrielsen" userId="57d470e4-b27d-4345-90dd-9a6d1b856be8" providerId="ADAL" clId="{1EAE6CE1-4199-4C94-AC84-8E8A8D58E619}" dt="2022-04-04T08:12:56.470" v="819" actId="207"/>
      <pc:docMkLst>
        <pc:docMk/>
      </pc:docMkLst>
      <pc:sldChg chg="del">
        <pc:chgData name="Ane Møller Gabrielsen" userId="57d470e4-b27d-4345-90dd-9a6d1b856be8" providerId="ADAL" clId="{1EAE6CE1-4199-4C94-AC84-8E8A8D58E619}" dt="2022-04-04T07:18:14.339" v="427" actId="47"/>
        <pc:sldMkLst>
          <pc:docMk/>
          <pc:sldMk cId="496601977" sldId="264"/>
        </pc:sldMkLst>
      </pc:sldChg>
      <pc:sldChg chg="addSp delSp modSp mod">
        <pc:chgData name="Ane Møller Gabrielsen" userId="57d470e4-b27d-4345-90dd-9a6d1b856be8" providerId="ADAL" clId="{1EAE6CE1-4199-4C94-AC84-8E8A8D58E619}" dt="2022-04-04T06:50:50.132" v="155" actId="20577"/>
        <pc:sldMkLst>
          <pc:docMk/>
          <pc:sldMk cId="53399631" sldId="281"/>
        </pc:sldMkLst>
        <pc:spChg chg="mod">
          <ac:chgData name="Ane Møller Gabrielsen" userId="57d470e4-b27d-4345-90dd-9a6d1b856be8" providerId="ADAL" clId="{1EAE6CE1-4199-4C94-AC84-8E8A8D58E619}" dt="2022-04-04T06:50:50.132" v="155" actId="20577"/>
          <ac:spMkLst>
            <pc:docMk/>
            <pc:sldMk cId="53399631" sldId="281"/>
            <ac:spMk id="3" creationId="{00000000-0000-0000-0000-000000000000}"/>
          </ac:spMkLst>
        </pc:spChg>
        <pc:picChg chg="del">
          <ac:chgData name="Ane Møller Gabrielsen" userId="57d470e4-b27d-4345-90dd-9a6d1b856be8" providerId="ADAL" clId="{1EAE6CE1-4199-4C94-AC84-8E8A8D58E619}" dt="2022-04-04T06:50:22" v="138" actId="478"/>
          <ac:picMkLst>
            <pc:docMk/>
            <pc:sldMk cId="53399631" sldId="281"/>
            <ac:picMk id="4" creationId="{00000000-0000-0000-0000-000000000000}"/>
          </ac:picMkLst>
        </pc:picChg>
        <pc:picChg chg="add mod">
          <ac:chgData name="Ane Møller Gabrielsen" userId="57d470e4-b27d-4345-90dd-9a6d1b856be8" providerId="ADAL" clId="{1EAE6CE1-4199-4C94-AC84-8E8A8D58E619}" dt="2022-04-04T06:50:41.572" v="149" actId="1440"/>
          <ac:picMkLst>
            <pc:docMk/>
            <pc:sldMk cId="53399631" sldId="281"/>
            <ac:picMk id="6" creationId="{7EF2D65A-01CE-4E7E-A913-6F4C3C25679A}"/>
          </ac:picMkLst>
        </pc:picChg>
      </pc:sldChg>
      <pc:sldChg chg="modSp del mod ord">
        <pc:chgData name="Ane Møller Gabrielsen" userId="57d470e4-b27d-4345-90dd-9a6d1b856be8" providerId="ADAL" clId="{1EAE6CE1-4199-4C94-AC84-8E8A8D58E619}" dt="2022-04-04T07:18:09.962" v="425" actId="47"/>
        <pc:sldMkLst>
          <pc:docMk/>
          <pc:sldMk cId="3197828997" sldId="302"/>
        </pc:sldMkLst>
        <pc:spChg chg="mod">
          <ac:chgData name="Ane Møller Gabrielsen" userId="57d470e4-b27d-4345-90dd-9a6d1b856be8" providerId="ADAL" clId="{1EAE6CE1-4199-4C94-AC84-8E8A8D58E619}" dt="2022-04-04T06:59:56.027" v="233" actId="12"/>
          <ac:spMkLst>
            <pc:docMk/>
            <pc:sldMk cId="3197828997" sldId="302"/>
            <ac:spMk id="10" creationId="{64680AA4-1D4A-4FE4-A087-E693B86F99FD}"/>
          </ac:spMkLst>
        </pc:spChg>
      </pc:sldChg>
      <pc:sldChg chg="del">
        <pc:chgData name="Ane Møller Gabrielsen" userId="57d470e4-b27d-4345-90dd-9a6d1b856be8" providerId="ADAL" clId="{1EAE6CE1-4199-4C94-AC84-8E8A8D58E619}" dt="2022-04-04T07:18:12.741" v="426" actId="47"/>
        <pc:sldMkLst>
          <pc:docMk/>
          <pc:sldMk cId="3982516761" sldId="303"/>
        </pc:sldMkLst>
      </pc:sldChg>
      <pc:sldChg chg="del">
        <pc:chgData name="Ane Møller Gabrielsen" userId="57d470e4-b27d-4345-90dd-9a6d1b856be8" providerId="ADAL" clId="{1EAE6CE1-4199-4C94-AC84-8E8A8D58E619}" dt="2022-04-04T06:24:50.837" v="1" actId="2696"/>
        <pc:sldMkLst>
          <pc:docMk/>
          <pc:sldMk cId="1100572728" sldId="576"/>
        </pc:sldMkLst>
      </pc:sldChg>
      <pc:sldChg chg="add del">
        <pc:chgData name="Ane Møller Gabrielsen" userId="57d470e4-b27d-4345-90dd-9a6d1b856be8" providerId="ADAL" clId="{1EAE6CE1-4199-4C94-AC84-8E8A8D58E619}" dt="2022-04-04T06:38:38.229" v="108" actId="47"/>
        <pc:sldMkLst>
          <pc:docMk/>
          <pc:sldMk cId="1636527497" sldId="576"/>
        </pc:sldMkLst>
      </pc:sldChg>
      <pc:sldChg chg="add">
        <pc:chgData name="Ane Møller Gabrielsen" userId="57d470e4-b27d-4345-90dd-9a6d1b856be8" providerId="ADAL" clId="{1EAE6CE1-4199-4C94-AC84-8E8A8D58E619}" dt="2022-04-04T06:56:55.040" v="208"/>
        <pc:sldMkLst>
          <pc:docMk/>
          <pc:sldMk cId="3240447278" sldId="598"/>
        </pc:sldMkLst>
      </pc:sldChg>
      <pc:sldChg chg="add">
        <pc:chgData name="Ane Møller Gabrielsen" userId="57d470e4-b27d-4345-90dd-9a6d1b856be8" providerId="ADAL" clId="{1EAE6CE1-4199-4C94-AC84-8E8A8D58E619}" dt="2022-04-04T06:56:55.040" v="208"/>
        <pc:sldMkLst>
          <pc:docMk/>
          <pc:sldMk cId="2651598304" sldId="634"/>
        </pc:sldMkLst>
      </pc:sldChg>
      <pc:sldChg chg="modSp mod">
        <pc:chgData name="Ane Møller Gabrielsen" userId="57d470e4-b27d-4345-90dd-9a6d1b856be8" providerId="ADAL" clId="{1EAE6CE1-4199-4C94-AC84-8E8A8D58E619}" dt="2022-04-04T06:47:50.798" v="137" actId="20577"/>
        <pc:sldMkLst>
          <pc:docMk/>
          <pc:sldMk cId="3383629225" sldId="640"/>
        </pc:sldMkLst>
        <pc:spChg chg="mod">
          <ac:chgData name="Ane Møller Gabrielsen" userId="57d470e4-b27d-4345-90dd-9a6d1b856be8" providerId="ADAL" clId="{1EAE6CE1-4199-4C94-AC84-8E8A8D58E619}" dt="2022-04-04T06:47:50.798" v="137" actId="20577"/>
          <ac:spMkLst>
            <pc:docMk/>
            <pc:sldMk cId="3383629225" sldId="640"/>
            <ac:spMk id="8" creationId="{3524FDD4-11DB-45D2-B355-D78C1CB8E148}"/>
          </ac:spMkLst>
        </pc:spChg>
      </pc:sldChg>
      <pc:sldChg chg="ord">
        <pc:chgData name="Ane Møller Gabrielsen" userId="57d470e4-b27d-4345-90dd-9a6d1b856be8" providerId="ADAL" clId="{1EAE6CE1-4199-4C94-AC84-8E8A8D58E619}" dt="2022-04-04T06:25:19.169" v="5"/>
        <pc:sldMkLst>
          <pc:docMk/>
          <pc:sldMk cId="3435465756" sldId="663"/>
        </pc:sldMkLst>
      </pc:sldChg>
      <pc:sldChg chg="modSp mod">
        <pc:chgData name="Ane Møller Gabrielsen" userId="57d470e4-b27d-4345-90dd-9a6d1b856be8" providerId="ADAL" clId="{1EAE6CE1-4199-4C94-AC84-8E8A8D58E619}" dt="2022-04-04T07:00:19.400" v="238" actId="20577"/>
        <pc:sldMkLst>
          <pc:docMk/>
          <pc:sldMk cId="4101636457" sldId="686"/>
        </pc:sldMkLst>
        <pc:spChg chg="mod">
          <ac:chgData name="Ane Møller Gabrielsen" userId="57d470e4-b27d-4345-90dd-9a6d1b856be8" providerId="ADAL" clId="{1EAE6CE1-4199-4C94-AC84-8E8A8D58E619}" dt="2022-04-04T07:00:19.400" v="238" actId="20577"/>
          <ac:spMkLst>
            <pc:docMk/>
            <pc:sldMk cId="4101636457" sldId="686"/>
            <ac:spMk id="12" creationId="{3E9EA033-85E8-41D8-ABE0-85C810A71D78}"/>
          </ac:spMkLst>
        </pc:spChg>
      </pc:sldChg>
      <pc:sldChg chg="add del">
        <pc:chgData name="Ane Møller Gabrielsen" userId="57d470e4-b27d-4345-90dd-9a6d1b856be8" providerId="ADAL" clId="{1EAE6CE1-4199-4C94-AC84-8E8A8D58E619}" dt="2022-04-04T06:38:41.412" v="109" actId="47"/>
        <pc:sldMkLst>
          <pc:docMk/>
          <pc:sldMk cId="730650418" sldId="689"/>
        </pc:sldMkLst>
      </pc:sldChg>
      <pc:sldChg chg="del">
        <pc:chgData name="Ane Møller Gabrielsen" userId="57d470e4-b27d-4345-90dd-9a6d1b856be8" providerId="ADAL" clId="{1EAE6CE1-4199-4C94-AC84-8E8A8D58E619}" dt="2022-04-04T06:24:50.837" v="1" actId="2696"/>
        <pc:sldMkLst>
          <pc:docMk/>
          <pc:sldMk cId="2305157304" sldId="689"/>
        </pc:sldMkLst>
      </pc:sldChg>
      <pc:sldChg chg="del">
        <pc:chgData name="Ane Møller Gabrielsen" userId="57d470e4-b27d-4345-90dd-9a6d1b856be8" providerId="ADAL" clId="{1EAE6CE1-4199-4C94-AC84-8E8A8D58E619}" dt="2022-04-04T06:57:10.793" v="209" actId="47"/>
        <pc:sldMkLst>
          <pc:docMk/>
          <pc:sldMk cId="635625575" sldId="690"/>
        </pc:sldMkLst>
      </pc:sldChg>
      <pc:sldChg chg="modSp del mod">
        <pc:chgData name="Ane Møller Gabrielsen" userId="57d470e4-b27d-4345-90dd-9a6d1b856be8" providerId="ADAL" clId="{1EAE6CE1-4199-4C94-AC84-8E8A8D58E619}" dt="2022-04-04T06:24:50.837" v="1" actId="2696"/>
        <pc:sldMkLst>
          <pc:docMk/>
          <pc:sldMk cId="3042875791" sldId="694"/>
        </pc:sldMkLst>
        <pc:picChg chg="mod">
          <ac:chgData name="Ane Møller Gabrielsen" userId="57d470e4-b27d-4345-90dd-9a6d1b856be8" providerId="ADAL" clId="{1EAE6CE1-4199-4C94-AC84-8E8A8D58E619}" dt="2022-04-04T06:24:28.668" v="0" actId="1076"/>
          <ac:picMkLst>
            <pc:docMk/>
            <pc:sldMk cId="3042875791" sldId="694"/>
            <ac:picMk id="4" creationId="{9233E401-D1F3-4B05-AE28-B5482D685603}"/>
          </ac:picMkLst>
        </pc:picChg>
      </pc:sldChg>
      <pc:sldChg chg="modSp add mod ord">
        <pc:chgData name="Ane Møller Gabrielsen" userId="57d470e4-b27d-4345-90dd-9a6d1b856be8" providerId="ADAL" clId="{1EAE6CE1-4199-4C94-AC84-8E8A8D58E619}" dt="2022-04-04T06:37:30.249" v="72"/>
        <pc:sldMkLst>
          <pc:docMk/>
          <pc:sldMk cId="3896517008" sldId="694"/>
        </pc:sldMkLst>
        <pc:spChg chg="mod">
          <ac:chgData name="Ane Møller Gabrielsen" userId="57d470e4-b27d-4345-90dd-9a6d1b856be8" providerId="ADAL" clId="{1EAE6CE1-4199-4C94-AC84-8E8A8D58E619}" dt="2022-04-04T06:25:02.728" v="3" actId="27636"/>
          <ac:spMkLst>
            <pc:docMk/>
            <pc:sldMk cId="3896517008" sldId="694"/>
            <ac:spMk id="2" creationId="{00000000-0000-0000-0000-000000000000}"/>
          </ac:spMkLst>
        </pc:spChg>
      </pc:sldChg>
      <pc:sldChg chg="add del">
        <pc:chgData name="Ane Møller Gabrielsen" userId="57d470e4-b27d-4345-90dd-9a6d1b856be8" providerId="ADAL" clId="{1EAE6CE1-4199-4C94-AC84-8E8A8D58E619}" dt="2022-04-04T06:38:24.341" v="107" actId="47"/>
        <pc:sldMkLst>
          <pc:docMk/>
          <pc:sldMk cId="3121259290" sldId="695"/>
        </pc:sldMkLst>
      </pc:sldChg>
      <pc:sldChg chg="del">
        <pc:chgData name="Ane Møller Gabrielsen" userId="57d470e4-b27d-4345-90dd-9a6d1b856be8" providerId="ADAL" clId="{1EAE6CE1-4199-4C94-AC84-8E8A8D58E619}" dt="2022-04-04T06:24:50.837" v="1" actId="2696"/>
        <pc:sldMkLst>
          <pc:docMk/>
          <pc:sldMk cId="3582902773" sldId="695"/>
        </pc:sldMkLst>
      </pc:sldChg>
      <pc:sldChg chg="addSp delSp modSp mod">
        <pc:chgData name="Ane Møller Gabrielsen" userId="57d470e4-b27d-4345-90dd-9a6d1b856be8" providerId="ADAL" clId="{1EAE6CE1-4199-4C94-AC84-8E8A8D58E619}" dt="2022-04-04T08:10:20.311" v="679" actId="207"/>
        <pc:sldMkLst>
          <pc:docMk/>
          <pc:sldMk cId="182028189" sldId="698"/>
        </pc:sldMkLst>
        <pc:spChg chg="add mod">
          <ac:chgData name="Ane Møller Gabrielsen" userId="57d470e4-b27d-4345-90dd-9a6d1b856be8" providerId="ADAL" clId="{1EAE6CE1-4199-4C94-AC84-8E8A8D58E619}" dt="2022-04-04T08:10:20.311" v="679" actId="207"/>
          <ac:spMkLst>
            <pc:docMk/>
            <pc:sldMk cId="182028189" sldId="698"/>
            <ac:spMk id="3" creationId="{365476F1-E2C4-4707-87D9-953D4548A092}"/>
          </ac:spMkLst>
        </pc:spChg>
        <pc:picChg chg="mod">
          <ac:chgData name="Ane Møller Gabrielsen" userId="57d470e4-b27d-4345-90dd-9a6d1b856be8" providerId="ADAL" clId="{1EAE6CE1-4199-4C94-AC84-8E8A8D58E619}" dt="2022-04-04T06:34:52.960" v="45" actId="1076"/>
          <ac:picMkLst>
            <pc:docMk/>
            <pc:sldMk cId="182028189" sldId="698"/>
            <ac:picMk id="2" creationId="{2492C831-2CA8-4223-A942-CEE552546D6E}"/>
          </ac:picMkLst>
        </pc:picChg>
        <pc:picChg chg="add del mod">
          <ac:chgData name="Ane Møller Gabrielsen" userId="57d470e4-b27d-4345-90dd-9a6d1b856be8" providerId="ADAL" clId="{1EAE6CE1-4199-4C94-AC84-8E8A8D58E619}" dt="2022-04-04T06:36:05.945" v="62" actId="1076"/>
          <ac:picMkLst>
            <pc:docMk/>
            <pc:sldMk cId="182028189" sldId="698"/>
            <ac:picMk id="4" creationId="{FB3F1E54-AC08-47A2-9C8F-5F08749D1D78}"/>
          </ac:picMkLst>
        </pc:picChg>
        <pc:picChg chg="add del mod">
          <ac:chgData name="Ane Møller Gabrielsen" userId="57d470e4-b27d-4345-90dd-9a6d1b856be8" providerId="ADAL" clId="{1EAE6CE1-4199-4C94-AC84-8E8A8D58E619}" dt="2022-04-04T06:34:34.086" v="37"/>
          <ac:picMkLst>
            <pc:docMk/>
            <pc:sldMk cId="182028189" sldId="698"/>
            <ac:picMk id="5" creationId="{A85E470B-DB15-4CB6-897C-135AB09D1612}"/>
          </ac:picMkLst>
        </pc:picChg>
        <pc:picChg chg="add del mod">
          <ac:chgData name="Ane Møller Gabrielsen" userId="57d470e4-b27d-4345-90dd-9a6d1b856be8" providerId="ADAL" clId="{1EAE6CE1-4199-4C94-AC84-8E8A8D58E619}" dt="2022-04-04T06:34:18.978" v="27"/>
          <ac:picMkLst>
            <pc:docMk/>
            <pc:sldMk cId="182028189" sldId="698"/>
            <ac:picMk id="6" creationId="{ED63832A-A5D1-4B2D-821F-DEA3519BC5FF}"/>
          </ac:picMkLst>
        </pc:picChg>
        <pc:picChg chg="add del mod">
          <ac:chgData name="Ane Møller Gabrielsen" userId="57d470e4-b27d-4345-90dd-9a6d1b856be8" providerId="ADAL" clId="{1EAE6CE1-4199-4C94-AC84-8E8A8D58E619}" dt="2022-04-04T06:36:02.757" v="61" actId="21"/>
          <ac:picMkLst>
            <pc:docMk/>
            <pc:sldMk cId="182028189" sldId="698"/>
            <ac:picMk id="7" creationId="{CC117F33-93A7-4A90-BC62-E558B585BCB5}"/>
          </ac:picMkLst>
        </pc:picChg>
      </pc:sldChg>
      <pc:sldChg chg="addSp modSp mod">
        <pc:chgData name="Ane Møller Gabrielsen" userId="57d470e4-b27d-4345-90dd-9a6d1b856be8" providerId="ADAL" clId="{1EAE6CE1-4199-4C94-AC84-8E8A8D58E619}" dt="2022-04-04T08:12:56.470" v="819" actId="207"/>
        <pc:sldMkLst>
          <pc:docMk/>
          <pc:sldMk cId="3866331079" sldId="699"/>
        </pc:sldMkLst>
        <pc:spChg chg="add mod">
          <ac:chgData name="Ane Møller Gabrielsen" userId="57d470e4-b27d-4345-90dd-9a6d1b856be8" providerId="ADAL" clId="{1EAE6CE1-4199-4C94-AC84-8E8A8D58E619}" dt="2022-04-04T08:12:56.470" v="819" actId="207"/>
          <ac:spMkLst>
            <pc:docMk/>
            <pc:sldMk cId="3866331079" sldId="699"/>
            <ac:spMk id="3" creationId="{8AE46CAD-8A52-4E39-9A37-C1E2EED15A3C}"/>
          </ac:spMkLst>
        </pc:spChg>
      </pc:sldChg>
      <pc:sldChg chg="addSp modSp mod">
        <pc:chgData name="Ane Møller Gabrielsen" userId="57d470e4-b27d-4345-90dd-9a6d1b856be8" providerId="ADAL" clId="{1EAE6CE1-4199-4C94-AC84-8E8A8D58E619}" dt="2022-04-04T06:54:25.337" v="206" actId="1440"/>
        <pc:sldMkLst>
          <pc:docMk/>
          <pc:sldMk cId="648839170" sldId="700"/>
        </pc:sldMkLst>
        <pc:picChg chg="mod">
          <ac:chgData name="Ane Møller Gabrielsen" userId="57d470e4-b27d-4345-90dd-9a6d1b856be8" providerId="ADAL" clId="{1EAE6CE1-4199-4C94-AC84-8E8A8D58E619}" dt="2022-04-04T06:46:25.745" v="125" actId="1440"/>
          <ac:picMkLst>
            <pc:docMk/>
            <pc:sldMk cId="648839170" sldId="700"/>
            <ac:picMk id="2" creationId="{41B0CA28-8528-40F7-AB71-1F2FB8B4443D}"/>
          </ac:picMkLst>
        </pc:picChg>
        <pc:picChg chg="mod">
          <ac:chgData name="Ane Møller Gabrielsen" userId="57d470e4-b27d-4345-90dd-9a6d1b856be8" providerId="ADAL" clId="{1EAE6CE1-4199-4C94-AC84-8E8A8D58E619}" dt="2022-04-04T06:46:28.361" v="126" actId="1440"/>
          <ac:picMkLst>
            <pc:docMk/>
            <pc:sldMk cId="648839170" sldId="700"/>
            <ac:picMk id="3" creationId="{E5C55FEC-BB61-4C94-93B2-B93C3798CCA3}"/>
          </ac:picMkLst>
        </pc:picChg>
        <pc:picChg chg="add mod">
          <ac:chgData name="Ane Møller Gabrielsen" userId="57d470e4-b27d-4345-90dd-9a6d1b856be8" providerId="ADAL" clId="{1EAE6CE1-4199-4C94-AC84-8E8A8D58E619}" dt="2022-04-04T06:54:25.337" v="206" actId="1440"/>
          <ac:picMkLst>
            <pc:docMk/>
            <pc:sldMk cId="648839170" sldId="700"/>
            <ac:picMk id="6" creationId="{58645AF7-0950-4C60-83A0-E34F156361C4}"/>
          </ac:picMkLst>
        </pc:picChg>
      </pc:sldChg>
      <pc:sldChg chg="addSp delSp modSp add del mod">
        <pc:chgData name="Ane Møller Gabrielsen" userId="57d470e4-b27d-4345-90dd-9a6d1b856be8" providerId="ADAL" clId="{1EAE6CE1-4199-4C94-AC84-8E8A8D58E619}" dt="2022-04-04T06:35:13.423" v="50" actId="47"/>
        <pc:sldMkLst>
          <pc:docMk/>
          <pc:sldMk cId="3111695366" sldId="702"/>
        </pc:sldMkLst>
        <pc:picChg chg="del">
          <ac:chgData name="Ane Møller Gabrielsen" userId="57d470e4-b27d-4345-90dd-9a6d1b856be8" providerId="ADAL" clId="{1EAE6CE1-4199-4C94-AC84-8E8A8D58E619}" dt="2022-04-04T06:29:28.141" v="8" actId="478"/>
          <ac:picMkLst>
            <pc:docMk/>
            <pc:sldMk cId="3111695366" sldId="702"/>
            <ac:picMk id="2" creationId="{2C2BF43F-5BF9-40B8-9D22-4B09C31E6E1C}"/>
          </ac:picMkLst>
        </pc:picChg>
        <pc:picChg chg="del">
          <ac:chgData name="Ane Møller Gabrielsen" userId="57d470e4-b27d-4345-90dd-9a6d1b856be8" providerId="ADAL" clId="{1EAE6CE1-4199-4C94-AC84-8E8A8D58E619}" dt="2022-04-04T06:29:26.330" v="7" actId="478"/>
          <ac:picMkLst>
            <pc:docMk/>
            <pc:sldMk cId="3111695366" sldId="702"/>
            <ac:picMk id="3" creationId="{483D88A7-7CEC-4B92-9F67-9A546E751B0E}"/>
          </ac:picMkLst>
        </pc:picChg>
        <pc:picChg chg="del">
          <ac:chgData name="Ane Møller Gabrielsen" userId="57d470e4-b27d-4345-90dd-9a6d1b856be8" providerId="ADAL" clId="{1EAE6CE1-4199-4C94-AC84-8E8A8D58E619}" dt="2022-04-04T06:29:24.679" v="6" actId="478"/>
          <ac:picMkLst>
            <pc:docMk/>
            <pc:sldMk cId="3111695366" sldId="702"/>
            <ac:picMk id="4" creationId="{02C99AE7-B3D3-4369-803E-0AD075C66E1B}"/>
          </ac:picMkLst>
        </pc:picChg>
        <pc:picChg chg="add del mod">
          <ac:chgData name="Ane Møller Gabrielsen" userId="57d470e4-b27d-4345-90dd-9a6d1b856be8" providerId="ADAL" clId="{1EAE6CE1-4199-4C94-AC84-8E8A8D58E619}" dt="2022-04-04T06:34:45.759" v="43" actId="21"/>
          <ac:picMkLst>
            <pc:docMk/>
            <pc:sldMk cId="3111695366" sldId="702"/>
            <ac:picMk id="6" creationId="{CF743B1D-D3A3-4FD8-8351-8C0DF3B64514}"/>
          </ac:picMkLst>
        </pc:picChg>
        <pc:picChg chg="add del mod">
          <ac:chgData name="Ane Møller Gabrielsen" userId="57d470e4-b27d-4345-90dd-9a6d1b856be8" providerId="ADAL" clId="{1EAE6CE1-4199-4C94-AC84-8E8A8D58E619}" dt="2022-04-04T06:35:11.648" v="49" actId="21"/>
          <ac:picMkLst>
            <pc:docMk/>
            <pc:sldMk cId="3111695366" sldId="702"/>
            <ac:picMk id="8" creationId="{22C98892-ADEC-425D-84C8-2A47DF7BB12B}"/>
          </ac:picMkLst>
        </pc:picChg>
      </pc:sldChg>
      <pc:sldChg chg="addSp delSp modSp mod">
        <pc:chgData name="Ane Møller Gabrielsen" userId="57d470e4-b27d-4345-90dd-9a6d1b856be8" providerId="ADAL" clId="{1EAE6CE1-4199-4C94-AC84-8E8A8D58E619}" dt="2022-04-04T08:11:47.617" v="706" actId="207"/>
        <pc:sldMkLst>
          <pc:docMk/>
          <pc:sldMk cId="3056284614" sldId="703"/>
        </pc:sldMkLst>
        <pc:spChg chg="add mod">
          <ac:chgData name="Ane Møller Gabrielsen" userId="57d470e4-b27d-4345-90dd-9a6d1b856be8" providerId="ADAL" clId="{1EAE6CE1-4199-4C94-AC84-8E8A8D58E619}" dt="2022-04-04T08:11:13.926" v="703" actId="207"/>
          <ac:spMkLst>
            <pc:docMk/>
            <pc:sldMk cId="3056284614" sldId="703"/>
            <ac:spMk id="6" creationId="{1E2C99B2-D72B-4230-A082-1228EDC58874}"/>
          </ac:spMkLst>
        </pc:spChg>
        <pc:spChg chg="add mod">
          <ac:chgData name="Ane Møller Gabrielsen" userId="57d470e4-b27d-4345-90dd-9a6d1b856be8" providerId="ADAL" clId="{1EAE6CE1-4199-4C94-AC84-8E8A8D58E619}" dt="2022-04-04T08:11:47.617" v="706" actId="207"/>
          <ac:spMkLst>
            <pc:docMk/>
            <pc:sldMk cId="3056284614" sldId="703"/>
            <ac:spMk id="7" creationId="{B35389CC-3233-48B7-ADDA-9B3EC3E6EBC1}"/>
          </ac:spMkLst>
        </pc:spChg>
        <pc:picChg chg="mod">
          <ac:chgData name="Ane Møller Gabrielsen" userId="57d470e4-b27d-4345-90dd-9a6d1b856be8" providerId="ADAL" clId="{1EAE6CE1-4199-4C94-AC84-8E8A8D58E619}" dt="2022-04-04T06:35:31.125" v="57" actId="1076"/>
          <ac:picMkLst>
            <pc:docMk/>
            <pc:sldMk cId="3056284614" sldId="703"/>
            <ac:picMk id="2" creationId="{50F57CA7-D836-4EFC-895E-AB2E3C3F9E65}"/>
          </ac:picMkLst>
        </pc:picChg>
        <pc:picChg chg="del">
          <ac:chgData name="Ane Møller Gabrielsen" userId="57d470e4-b27d-4345-90dd-9a6d1b856be8" providerId="ADAL" clId="{1EAE6CE1-4199-4C94-AC84-8E8A8D58E619}" dt="2022-04-04T06:35:20.290" v="52" actId="478"/>
          <ac:picMkLst>
            <pc:docMk/>
            <pc:sldMk cId="3056284614" sldId="703"/>
            <ac:picMk id="3" creationId="{C91ABA87-8014-4D0D-9521-A2448225BE59}"/>
          </ac:picMkLst>
        </pc:picChg>
        <pc:picChg chg="mod">
          <ac:chgData name="Ane Møller Gabrielsen" userId="57d470e4-b27d-4345-90dd-9a6d1b856be8" providerId="ADAL" clId="{1EAE6CE1-4199-4C94-AC84-8E8A8D58E619}" dt="2022-04-04T08:10:34.851" v="680" actId="1076"/>
          <ac:picMkLst>
            <pc:docMk/>
            <pc:sldMk cId="3056284614" sldId="703"/>
            <ac:picMk id="4" creationId="{9FAAC8E6-4E07-42A2-B871-2C8877FA9853}"/>
          </ac:picMkLst>
        </pc:picChg>
        <pc:picChg chg="add mod">
          <ac:chgData name="Ane Møller Gabrielsen" userId="57d470e4-b27d-4345-90dd-9a6d1b856be8" providerId="ADAL" clId="{1EAE6CE1-4199-4C94-AC84-8E8A8D58E619}" dt="2022-04-04T06:35:36.122" v="59" actId="1440"/>
          <ac:picMkLst>
            <pc:docMk/>
            <pc:sldMk cId="3056284614" sldId="703"/>
            <ac:picMk id="5" creationId="{655E2D53-DFBB-4084-8FCF-928656B92DCB}"/>
          </ac:picMkLst>
        </pc:picChg>
      </pc:sldChg>
      <pc:sldChg chg="addSp delSp modSp mod">
        <pc:chgData name="Ane Møller Gabrielsen" userId="57d470e4-b27d-4345-90dd-9a6d1b856be8" providerId="ADAL" clId="{1EAE6CE1-4199-4C94-AC84-8E8A8D58E619}" dt="2022-04-04T06:37:22.790" v="70" actId="1440"/>
        <pc:sldMkLst>
          <pc:docMk/>
          <pc:sldMk cId="1597646070" sldId="704"/>
        </pc:sldMkLst>
        <pc:picChg chg="add mod">
          <ac:chgData name="Ane Møller Gabrielsen" userId="57d470e4-b27d-4345-90dd-9a6d1b856be8" providerId="ADAL" clId="{1EAE6CE1-4199-4C94-AC84-8E8A8D58E619}" dt="2022-04-04T06:37:22.790" v="70" actId="1440"/>
          <ac:picMkLst>
            <pc:docMk/>
            <pc:sldMk cId="1597646070" sldId="704"/>
            <ac:picMk id="3" creationId="{2F2EACCF-BE5B-43E6-89B1-420C2957C6B2}"/>
          </ac:picMkLst>
        </pc:picChg>
        <pc:picChg chg="del">
          <ac:chgData name="Ane Møller Gabrielsen" userId="57d470e4-b27d-4345-90dd-9a6d1b856be8" providerId="ADAL" clId="{1EAE6CE1-4199-4C94-AC84-8E8A8D58E619}" dt="2022-04-04T06:37:13.140" v="66" actId="478"/>
          <ac:picMkLst>
            <pc:docMk/>
            <pc:sldMk cId="1597646070" sldId="704"/>
            <ac:picMk id="6" creationId="{3D1A9032-F8BB-46D9-ADA0-AA36781734D1}"/>
          </ac:picMkLst>
        </pc:picChg>
      </pc:sldChg>
      <pc:sldChg chg="addSp modSp new mod">
        <pc:chgData name="Ane Møller Gabrielsen" userId="57d470e4-b27d-4345-90dd-9a6d1b856be8" providerId="ADAL" clId="{1EAE6CE1-4199-4C94-AC84-8E8A8D58E619}" dt="2022-04-04T06:36:14.122" v="65" actId="1076"/>
        <pc:sldMkLst>
          <pc:docMk/>
          <pc:sldMk cId="1387971955" sldId="705"/>
        </pc:sldMkLst>
        <pc:picChg chg="add mod">
          <ac:chgData name="Ane Møller Gabrielsen" userId="57d470e4-b27d-4345-90dd-9a6d1b856be8" providerId="ADAL" clId="{1EAE6CE1-4199-4C94-AC84-8E8A8D58E619}" dt="2022-04-04T06:36:14.122" v="65" actId="1076"/>
          <ac:picMkLst>
            <pc:docMk/>
            <pc:sldMk cId="1387971955" sldId="705"/>
            <ac:picMk id="2" creationId="{D55C031E-B005-4256-990E-95DFE40AF65D}"/>
          </ac:picMkLst>
        </pc:picChg>
      </pc:sldChg>
      <pc:sldChg chg="add del">
        <pc:chgData name="Ane Møller Gabrielsen" userId="57d470e4-b27d-4345-90dd-9a6d1b856be8" providerId="ADAL" clId="{1EAE6CE1-4199-4C94-AC84-8E8A8D58E619}" dt="2022-04-04T06:35:17.286" v="51" actId="47"/>
        <pc:sldMkLst>
          <pc:docMk/>
          <pc:sldMk cId="3047425091" sldId="705"/>
        </pc:sldMkLst>
      </pc:sldChg>
      <pc:sldChg chg="addSp delSp modSp new mod modClrScheme chgLayout">
        <pc:chgData name="Ane Møller Gabrielsen" userId="57d470e4-b27d-4345-90dd-9a6d1b856be8" providerId="ADAL" clId="{1EAE6CE1-4199-4C94-AC84-8E8A8D58E619}" dt="2022-04-04T06:38:15.538" v="106" actId="20577"/>
        <pc:sldMkLst>
          <pc:docMk/>
          <pc:sldMk cId="340940427" sldId="706"/>
        </pc:sldMkLst>
        <pc:spChg chg="del mod ord">
          <ac:chgData name="Ane Møller Gabrielsen" userId="57d470e4-b27d-4345-90dd-9a6d1b856be8" providerId="ADAL" clId="{1EAE6CE1-4199-4C94-AC84-8E8A8D58E619}" dt="2022-04-04T06:38:03.032" v="74" actId="700"/>
          <ac:spMkLst>
            <pc:docMk/>
            <pc:sldMk cId="340940427" sldId="706"/>
            <ac:spMk id="2" creationId="{D033D7A7-1CCB-4138-937E-080FB604B407}"/>
          </ac:spMkLst>
        </pc:spChg>
        <pc:spChg chg="del mod ord">
          <ac:chgData name="Ane Møller Gabrielsen" userId="57d470e4-b27d-4345-90dd-9a6d1b856be8" providerId="ADAL" clId="{1EAE6CE1-4199-4C94-AC84-8E8A8D58E619}" dt="2022-04-04T06:38:03.032" v="74" actId="700"/>
          <ac:spMkLst>
            <pc:docMk/>
            <pc:sldMk cId="340940427" sldId="706"/>
            <ac:spMk id="3" creationId="{2F47327D-23AA-454B-BBCB-F9E817C364CC}"/>
          </ac:spMkLst>
        </pc:spChg>
        <pc:spChg chg="add mod ord">
          <ac:chgData name="Ane Møller Gabrielsen" userId="57d470e4-b27d-4345-90dd-9a6d1b856be8" providerId="ADAL" clId="{1EAE6CE1-4199-4C94-AC84-8E8A8D58E619}" dt="2022-04-04T06:38:15.538" v="106" actId="20577"/>
          <ac:spMkLst>
            <pc:docMk/>
            <pc:sldMk cId="340940427" sldId="706"/>
            <ac:spMk id="4" creationId="{B59B932F-2EC0-4185-9631-C42EFC4997AA}"/>
          </ac:spMkLst>
        </pc:spChg>
        <pc:spChg chg="add mod ord">
          <ac:chgData name="Ane Møller Gabrielsen" userId="57d470e4-b27d-4345-90dd-9a6d1b856be8" providerId="ADAL" clId="{1EAE6CE1-4199-4C94-AC84-8E8A8D58E619}" dt="2022-04-04T06:38:03.032" v="74" actId="700"/>
          <ac:spMkLst>
            <pc:docMk/>
            <pc:sldMk cId="340940427" sldId="706"/>
            <ac:spMk id="5" creationId="{47B8C5DB-733A-43F7-9E54-629FDF4B6FAD}"/>
          </ac:spMkLst>
        </pc:spChg>
      </pc:sldChg>
      <pc:sldChg chg="addSp delSp modSp new mod modClrScheme chgLayout">
        <pc:chgData name="Ane Møller Gabrielsen" userId="57d470e4-b27d-4345-90dd-9a6d1b856be8" providerId="ADAL" clId="{1EAE6CE1-4199-4C94-AC84-8E8A8D58E619}" dt="2022-04-04T07:10:29.517" v="424" actId="1440"/>
        <pc:sldMkLst>
          <pc:docMk/>
          <pc:sldMk cId="887334779" sldId="707"/>
        </pc:sldMkLst>
        <pc:spChg chg="add mod">
          <ac:chgData name="Ane Møller Gabrielsen" userId="57d470e4-b27d-4345-90dd-9a6d1b856be8" providerId="ADAL" clId="{1EAE6CE1-4199-4C94-AC84-8E8A8D58E619}" dt="2022-04-04T06:39:41.507" v="123" actId="20577"/>
          <ac:spMkLst>
            <pc:docMk/>
            <pc:sldMk cId="887334779" sldId="707"/>
            <ac:spMk id="2" creationId="{76897CE0-1F96-4469-8ED5-F23A96D7C9B8}"/>
          </ac:spMkLst>
        </pc:spChg>
        <pc:spChg chg="add del mod">
          <ac:chgData name="Ane Møller Gabrielsen" userId="57d470e4-b27d-4345-90dd-9a6d1b856be8" providerId="ADAL" clId="{1EAE6CE1-4199-4C94-AC84-8E8A8D58E619}" dt="2022-04-04T06:39:26.340" v="112" actId="22"/>
          <ac:spMkLst>
            <pc:docMk/>
            <pc:sldMk cId="887334779" sldId="707"/>
            <ac:spMk id="3" creationId="{8F6A0515-FD95-495B-9F59-B6EDF788BDC3}"/>
          </ac:spMkLst>
        </pc:spChg>
        <pc:picChg chg="add mod ord">
          <ac:chgData name="Ane Møller Gabrielsen" userId="57d470e4-b27d-4345-90dd-9a6d1b856be8" providerId="ADAL" clId="{1EAE6CE1-4199-4C94-AC84-8E8A8D58E619}" dt="2022-04-04T07:10:29.517" v="424" actId="1440"/>
          <ac:picMkLst>
            <pc:docMk/>
            <pc:sldMk cId="887334779" sldId="707"/>
            <ac:picMk id="5" creationId="{0712149C-B93C-4740-A3C6-ACFAA51C8CEB}"/>
          </ac:picMkLst>
        </pc:picChg>
      </pc:sldChg>
      <pc:sldChg chg="add">
        <pc:chgData name="Ane Møller Gabrielsen" userId="57d470e4-b27d-4345-90dd-9a6d1b856be8" providerId="ADAL" clId="{1EAE6CE1-4199-4C94-AC84-8E8A8D58E619}" dt="2022-04-04T06:47:34.404" v="127"/>
        <pc:sldMkLst>
          <pc:docMk/>
          <pc:sldMk cId="191782070" sldId="708"/>
        </pc:sldMkLst>
      </pc:sldChg>
      <pc:sldChg chg="addSp delSp modSp new mod ord modClrScheme chgLayout">
        <pc:chgData name="Ane Møller Gabrielsen" userId="57d470e4-b27d-4345-90dd-9a6d1b856be8" providerId="ADAL" clId="{1EAE6CE1-4199-4C94-AC84-8E8A8D58E619}" dt="2022-04-04T07:10:18.093" v="423"/>
        <pc:sldMkLst>
          <pc:docMk/>
          <pc:sldMk cId="2424656690" sldId="709"/>
        </pc:sldMkLst>
        <pc:spChg chg="add mod">
          <ac:chgData name="Ane Møller Gabrielsen" userId="57d470e4-b27d-4345-90dd-9a6d1b856be8" providerId="ADAL" clId="{1EAE6CE1-4199-4C94-AC84-8E8A8D58E619}" dt="2022-04-04T06:52:22.141" v="200" actId="20577"/>
          <ac:spMkLst>
            <pc:docMk/>
            <pc:sldMk cId="2424656690" sldId="709"/>
            <ac:spMk id="2" creationId="{6B4D9B84-9A56-4722-BB3E-78414B81CC82}"/>
          </ac:spMkLst>
        </pc:spChg>
        <pc:spChg chg="add del mod">
          <ac:chgData name="Ane Møller Gabrielsen" userId="57d470e4-b27d-4345-90dd-9a6d1b856be8" providerId="ADAL" clId="{1EAE6CE1-4199-4C94-AC84-8E8A8D58E619}" dt="2022-04-04T06:51:46.896" v="158" actId="22"/>
          <ac:spMkLst>
            <pc:docMk/>
            <pc:sldMk cId="2424656690" sldId="709"/>
            <ac:spMk id="3" creationId="{0C8B5E4C-036F-41AE-BF5A-68A7FFBDE955}"/>
          </ac:spMkLst>
        </pc:spChg>
        <pc:picChg chg="add mod ord">
          <ac:chgData name="Ane Møller Gabrielsen" userId="57d470e4-b27d-4345-90dd-9a6d1b856be8" providerId="ADAL" clId="{1EAE6CE1-4199-4C94-AC84-8E8A8D58E619}" dt="2022-04-04T06:54:37.547" v="207" actId="1076"/>
          <ac:picMkLst>
            <pc:docMk/>
            <pc:sldMk cId="2424656690" sldId="709"/>
            <ac:picMk id="5" creationId="{A5390225-1DD1-4AA4-893F-31DC58378EEF}"/>
          </ac:picMkLst>
        </pc:picChg>
      </pc:sldChg>
      <pc:sldChg chg="modSp new mod">
        <pc:chgData name="Ane Møller Gabrielsen" userId="57d470e4-b27d-4345-90dd-9a6d1b856be8" providerId="ADAL" clId="{1EAE6CE1-4199-4C94-AC84-8E8A8D58E619}" dt="2022-04-04T06:59:33.757" v="230" actId="20577"/>
        <pc:sldMkLst>
          <pc:docMk/>
          <pc:sldMk cId="3792551057" sldId="710"/>
        </pc:sldMkLst>
        <pc:spChg chg="mod">
          <ac:chgData name="Ane Møller Gabrielsen" userId="57d470e4-b27d-4345-90dd-9a6d1b856be8" providerId="ADAL" clId="{1EAE6CE1-4199-4C94-AC84-8E8A8D58E619}" dt="2022-04-04T06:59:33.757" v="230" actId="20577"/>
          <ac:spMkLst>
            <pc:docMk/>
            <pc:sldMk cId="3792551057" sldId="710"/>
            <ac:spMk id="2" creationId="{FDD0911A-52FE-4ECE-9BA5-27CF9EFB389B}"/>
          </ac:spMkLst>
        </pc:spChg>
      </pc:sldChg>
      <pc:sldChg chg="addSp delSp modSp new mod modClrScheme chgLayout">
        <pc:chgData name="Ane Møller Gabrielsen" userId="57d470e4-b27d-4345-90dd-9a6d1b856be8" providerId="ADAL" clId="{1EAE6CE1-4199-4C94-AC84-8E8A8D58E619}" dt="2022-04-04T07:09:04.771" v="419" actId="1440"/>
        <pc:sldMkLst>
          <pc:docMk/>
          <pc:sldMk cId="1876708709" sldId="711"/>
        </pc:sldMkLst>
        <pc:spChg chg="add mod ord">
          <ac:chgData name="Ane Møller Gabrielsen" userId="57d470e4-b27d-4345-90dd-9a6d1b856be8" providerId="ADAL" clId="{1EAE6CE1-4199-4C94-AC84-8E8A8D58E619}" dt="2022-04-04T07:05:52.980" v="327" actId="700"/>
          <ac:spMkLst>
            <pc:docMk/>
            <pc:sldMk cId="1876708709" sldId="711"/>
            <ac:spMk id="4" creationId="{41E3CAC6-2B03-44FC-8692-2664EEA8F915}"/>
          </ac:spMkLst>
        </pc:spChg>
        <pc:spChg chg="add del mod ord">
          <ac:chgData name="Ane Møller Gabrielsen" userId="57d470e4-b27d-4345-90dd-9a6d1b856be8" providerId="ADAL" clId="{1EAE6CE1-4199-4C94-AC84-8E8A8D58E619}" dt="2022-04-04T07:05:15.309" v="243"/>
          <ac:spMkLst>
            <pc:docMk/>
            <pc:sldMk cId="1876708709" sldId="711"/>
            <ac:spMk id="5" creationId="{4E4C05C0-55D7-4700-AF51-DC901424C364}"/>
          </ac:spMkLst>
        </pc:spChg>
        <pc:spChg chg="add mod ord">
          <ac:chgData name="Ane Møller Gabrielsen" userId="57d470e4-b27d-4345-90dd-9a6d1b856be8" providerId="ADAL" clId="{1EAE6CE1-4199-4C94-AC84-8E8A8D58E619}" dt="2022-04-04T07:08:57.403" v="418"/>
          <ac:spMkLst>
            <pc:docMk/>
            <pc:sldMk cId="1876708709" sldId="711"/>
            <ac:spMk id="7" creationId="{84E4835B-C259-4F60-885B-2A086BFE6FE9}"/>
          </ac:spMkLst>
        </pc:spChg>
        <pc:picChg chg="add del">
          <ac:chgData name="Ane Møller Gabrielsen" userId="57d470e4-b27d-4345-90dd-9a6d1b856be8" providerId="ADAL" clId="{1EAE6CE1-4199-4C94-AC84-8E8A8D58E619}" dt="2022-04-04T07:05:14.174" v="242" actId="21"/>
          <ac:picMkLst>
            <pc:docMk/>
            <pc:sldMk cId="1876708709" sldId="711"/>
            <ac:picMk id="3" creationId="{C51E1D31-CB59-467C-8B15-6F73919C5667}"/>
          </ac:picMkLst>
        </pc:picChg>
        <pc:picChg chg="add mod ord">
          <ac:chgData name="Ane Møller Gabrielsen" userId="57d470e4-b27d-4345-90dd-9a6d1b856be8" providerId="ADAL" clId="{1EAE6CE1-4199-4C94-AC84-8E8A8D58E619}" dt="2022-04-04T07:09:04.771" v="419" actId="1440"/>
          <ac:picMkLst>
            <pc:docMk/>
            <pc:sldMk cId="1876708709" sldId="711"/>
            <ac:picMk id="6" creationId="{391F4919-6FF1-4225-B6D0-8ED6C15A9DCD}"/>
          </ac:picMkLst>
        </pc:picChg>
      </pc:sldChg>
      <pc:sldChg chg="modSp add mod">
        <pc:chgData name="Ane Møller Gabrielsen" userId="57d470e4-b27d-4345-90dd-9a6d1b856be8" providerId="ADAL" clId="{1EAE6CE1-4199-4C94-AC84-8E8A8D58E619}" dt="2022-04-04T07:33:37.730" v="429" actId="27636"/>
        <pc:sldMkLst>
          <pc:docMk/>
          <pc:sldMk cId="467889559" sldId="736"/>
        </pc:sldMkLst>
        <pc:spChg chg="mod">
          <ac:chgData name="Ane Møller Gabrielsen" userId="57d470e4-b27d-4345-90dd-9a6d1b856be8" providerId="ADAL" clId="{1EAE6CE1-4199-4C94-AC84-8E8A8D58E619}" dt="2022-04-04T07:33:37.730" v="429" actId="27636"/>
          <ac:spMkLst>
            <pc:docMk/>
            <pc:sldMk cId="467889559" sldId="736"/>
            <ac:spMk id="4" creationId="{71E44A14-A97B-4D0B-BE92-ADA6401366E9}"/>
          </ac:spMkLst>
        </pc:spChg>
      </pc:sldChg>
      <pc:sldChg chg="addSp delSp modSp new mod modClrScheme chgLayout">
        <pc:chgData name="Ane Møller Gabrielsen" userId="57d470e4-b27d-4345-90dd-9a6d1b856be8" providerId="ADAL" clId="{1EAE6CE1-4199-4C94-AC84-8E8A8D58E619}" dt="2022-04-04T08:08:34.618" v="544" actId="1076"/>
        <pc:sldMkLst>
          <pc:docMk/>
          <pc:sldMk cId="762925808" sldId="737"/>
        </pc:sldMkLst>
        <pc:spChg chg="del mod ord">
          <ac:chgData name="Ane Møller Gabrielsen" userId="57d470e4-b27d-4345-90dd-9a6d1b856be8" providerId="ADAL" clId="{1EAE6CE1-4199-4C94-AC84-8E8A8D58E619}" dt="2022-04-04T08:06:43.844" v="431" actId="700"/>
          <ac:spMkLst>
            <pc:docMk/>
            <pc:sldMk cId="762925808" sldId="737"/>
            <ac:spMk id="2" creationId="{463712FB-A57D-4325-99F8-A3712213547A}"/>
          </ac:spMkLst>
        </pc:spChg>
        <pc:spChg chg="del mod ord">
          <ac:chgData name="Ane Møller Gabrielsen" userId="57d470e4-b27d-4345-90dd-9a6d1b856be8" providerId="ADAL" clId="{1EAE6CE1-4199-4C94-AC84-8E8A8D58E619}" dt="2022-04-04T08:06:43.844" v="431" actId="700"/>
          <ac:spMkLst>
            <pc:docMk/>
            <pc:sldMk cId="762925808" sldId="737"/>
            <ac:spMk id="3" creationId="{1A37E5DE-59DF-4C5B-BCBC-0B7BC6DD5B40}"/>
          </ac:spMkLst>
        </pc:spChg>
        <pc:spChg chg="del">
          <ac:chgData name="Ane Møller Gabrielsen" userId="57d470e4-b27d-4345-90dd-9a6d1b856be8" providerId="ADAL" clId="{1EAE6CE1-4199-4C94-AC84-8E8A8D58E619}" dt="2022-04-04T08:06:43.844" v="431" actId="700"/>
          <ac:spMkLst>
            <pc:docMk/>
            <pc:sldMk cId="762925808" sldId="737"/>
            <ac:spMk id="4" creationId="{9D5DF0EA-35CB-4545-9176-5957FDD9DFCC}"/>
          </ac:spMkLst>
        </pc:spChg>
        <pc:spChg chg="add mod ord">
          <ac:chgData name="Ane Møller Gabrielsen" userId="57d470e4-b27d-4345-90dd-9a6d1b856be8" providerId="ADAL" clId="{1EAE6CE1-4199-4C94-AC84-8E8A8D58E619}" dt="2022-04-04T08:08:23.991" v="541" actId="20577"/>
          <ac:spMkLst>
            <pc:docMk/>
            <pc:sldMk cId="762925808" sldId="737"/>
            <ac:spMk id="5" creationId="{86E43B88-3528-4270-B573-CB24F0CB4651}"/>
          </ac:spMkLst>
        </pc:spChg>
        <pc:spChg chg="add del mod ord">
          <ac:chgData name="Ane Møller Gabrielsen" userId="57d470e4-b27d-4345-90dd-9a6d1b856be8" providerId="ADAL" clId="{1EAE6CE1-4199-4C94-AC84-8E8A8D58E619}" dt="2022-04-04T08:06:45.475" v="432" actId="22"/>
          <ac:spMkLst>
            <pc:docMk/>
            <pc:sldMk cId="762925808" sldId="737"/>
            <ac:spMk id="6" creationId="{353096D4-ED2D-433C-A831-A7C2675A63FA}"/>
          </ac:spMkLst>
        </pc:spChg>
        <pc:picChg chg="add mod ord">
          <ac:chgData name="Ane Møller Gabrielsen" userId="57d470e4-b27d-4345-90dd-9a6d1b856be8" providerId="ADAL" clId="{1EAE6CE1-4199-4C94-AC84-8E8A8D58E619}" dt="2022-04-04T08:08:31.716" v="543" actId="1076"/>
          <ac:picMkLst>
            <pc:docMk/>
            <pc:sldMk cId="762925808" sldId="737"/>
            <ac:picMk id="8" creationId="{31505FCE-A908-447D-962B-330BB5EC6FB2}"/>
          </ac:picMkLst>
        </pc:picChg>
        <pc:picChg chg="add mod">
          <ac:chgData name="Ane Møller Gabrielsen" userId="57d470e4-b27d-4345-90dd-9a6d1b856be8" providerId="ADAL" clId="{1EAE6CE1-4199-4C94-AC84-8E8A8D58E619}" dt="2022-04-04T08:08:34.618" v="544" actId="1076"/>
          <ac:picMkLst>
            <pc:docMk/>
            <pc:sldMk cId="762925808" sldId="737"/>
            <ac:picMk id="10" creationId="{ECC7C484-D8D7-4BF3-9A37-AE6EC193C19A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42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A9416D-2F49-424F-90EB-54356340F94C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38A8FE-BB3F-4DD0-BC31-05039F51C0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303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Hypothesizing After the Results are Known</a:t>
            </a:r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38A8FE-BB3F-4DD0-BC31-05039F51C0E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0281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Wingdings" panose="05000000000000000000" pitchFamily="2" charset="2"/>
              <a:buAutoNum type="arabicPeriod"/>
            </a:pPr>
            <a:r>
              <a:rPr lang="nb-NO">
                <a:sym typeface="Wingdings" panose="05000000000000000000" pitchFamily="2" charset="2"/>
              </a:rPr>
              <a:t>Generell definisjon</a:t>
            </a:r>
          </a:p>
          <a:p>
            <a:pPr marL="228600" indent="-228600">
              <a:buFont typeface="Wingdings" panose="05000000000000000000" pitchFamily="2" charset="2"/>
              <a:buAutoNum type="arabicPeriod"/>
            </a:pPr>
            <a:r>
              <a:rPr lang="nb-NO">
                <a:sym typeface="Wingdings" panose="05000000000000000000" pitchFamily="2" charset="2"/>
              </a:rPr>
              <a:t>Særlige kategorier av personopplysninger</a:t>
            </a:r>
          </a:p>
          <a:p>
            <a:pPr marL="228600" indent="-228600">
              <a:buFont typeface="Wingdings" panose="05000000000000000000" pitchFamily="2" charset="2"/>
              <a:buAutoNum type="arabicPeriod"/>
            </a:pPr>
            <a:endParaRPr lang="nb-NO">
              <a:sym typeface="Wingdings" panose="05000000000000000000" pitchFamily="2" charset="2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nb-NO">
                <a:sym typeface="Wingdings" panose="05000000000000000000" pitchFamily="2" charset="2"/>
              </a:rPr>
              <a:t> Behandle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2346E7A-B98B-4345-8B8A-173D2791F1A0}" type="slidenum">
              <a:rPr kumimoji="0" lang="nb-NO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nb-NO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518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D30D15-F03B-4389-AB23-6DAEB0C77F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A9748-962F-4D4A-B5B9-25D905F65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FF07B-CC84-485E-A592-730EA6CE11EE}" type="datetimeFigureOut">
              <a:rPr lang="nb-NO" smtClean="0"/>
              <a:t>04.04.2022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0748D2-774D-48CD-A849-BE560BAF1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289840-3507-4098-99E6-E4246BBA2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1FBA-1CC3-4C1C-919C-9AF813F7A43F}" type="slidenum">
              <a:rPr lang="nb-NO" smtClean="0"/>
              <a:t>‹#›</a:t>
            </a:fld>
            <a:endParaRPr lang="nb-NO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ED6450-7B10-4EFF-B650-B6B99B94A3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544"/>
            <a:ext cx="9144000" cy="513441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82D7C78-BED9-4316-BF79-F7FA40749477}"/>
              </a:ext>
            </a:extLst>
          </p:cNvPr>
          <p:cNvSpPr/>
          <p:nvPr userDrawn="1"/>
        </p:nvSpPr>
        <p:spPr>
          <a:xfrm>
            <a:off x="2941320" y="190500"/>
            <a:ext cx="2857500" cy="2674620"/>
          </a:xfrm>
          <a:prstGeom prst="rect">
            <a:avLst/>
          </a:prstGeom>
          <a:solidFill>
            <a:srgbClr val="3864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35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6B4A012-C38B-41C7-A52B-69072C89CC63}"/>
              </a:ext>
            </a:extLst>
          </p:cNvPr>
          <p:cNvSpPr/>
          <p:nvPr userDrawn="1"/>
        </p:nvSpPr>
        <p:spPr>
          <a:xfrm>
            <a:off x="3055620" y="304800"/>
            <a:ext cx="2857500" cy="2674620"/>
          </a:xfrm>
          <a:prstGeom prst="rect">
            <a:avLst/>
          </a:prstGeom>
          <a:solidFill>
            <a:srgbClr val="3864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35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5DBB8B-1890-4EB2-BFDE-BFD3E4724927}"/>
              </a:ext>
            </a:extLst>
          </p:cNvPr>
          <p:cNvSpPr/>
          <p:nvPr userDrawn="1"/>
        </p:nvSpPr>
        <p:spPr>
          <a:xfrm>
            <a:off x="2756535" y="3080622"/>
            <a:ext cx="3358515" cy="1581965"/>
          </a:xfrm>
          <a:prstGeom prst="rect">
            <a:avLst/>
          </a:prstGeom>
          <a:solidFill>
            <a:srgbClr val="3864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35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19675E7-8C93-4935-A4B8-857D8542F122}"/>
              </a:ext>
            </a:extLst>
          </p:cNvPr>
          <p:cNvSpPr/>
          <p:nvPr userDrawn="1"/>
        </p:nvSpPr>
        <p:spPr>
          <a:xfrm>
            <a:off x="4671060" y="3855720"/>
            <a:ext cx="2621280" cy="1185386"/>
          </a:xfrm>
          <a:prstGeom prst="rect">
            <a:avLst/>
          </a:prstGeom>
          <a:solidFill>
            <a:srgbClr val="3864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350"/>
          </a:p>
        </p:txBody>
      </p:sp>
      <p:pic>
        <p:nvPicPr>
          <p:cNvPr id="15" name="Picture 14" descr="A picture containing shirt&#10;&#10;Description automatically generated">
            <a:extLst>
              <a:ext uri="{FF2B5EF4-FFF2-40B4-BE49-F238E27FC236}">
                <a16:creationId xmlns:a16="http://schemas.microsoft.com/office/drawing/2014/main" id="{7525EA11-A832-4DD3-B37D-7858647C5DC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44000" cy="5143499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4C2B62A3-4AD1-471F-A5B0-A708B765E5A0}"/>
              </a:ext>
            </a:extLst>
          </p:cNvPr>
          <p:cNvSpPr txBox="1">
            <a:spLocks/>
          </p:cNvSpPr>
          <p:nvPr userDrawn="1"/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b-NO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746DE27-D9D2-424A-B032-9CA65B7275FF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686050" y="2701528"/>
            <a:ext cx="5314950" cy="1241822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bg1">
                    <a:lumMod val="9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endParaRPr lang="nb-NO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E8CE071-6CB8-45A8-BEEF-0AE212C0E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050" y="1064266"/>
            <a:ext cx="4698306" cy="994172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35636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1BC80-F2AD-40D3-87E9-615A03FEB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69292B-321B-4D3A-BA4C-B5C35681E7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624B36-A7E5-4012-8674-22449B3800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>
                    <a:lumMod val="95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40CD-204B-42D8-AB22-099C87B36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FF07B-CC84-485E-A592-730EA6CE11EE}" type="datetimeFigureOut">
              <a:rPr lang="nb-NO" smtClean="0"/>
              <a:t>04.04.2022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36E0EB-FAA1-43B9-A59B-0C9FD9C2A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A36D0A-ABAD-4F72-96A9-9CD7EC12E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1FBA-1CC3-4C1C-919C-9AF813F7A43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50843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563BF-8C3A-4C2D-B704-1578377BC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3AA6AD-D155-464C-923C-4AB5B0C0E1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5FDB8-27F3-4D0B-92C1-0FA8B0C6A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FF07B-CC84-485E-A592-730EA6CE11EE}" type="datetimeFigureOut">
              <a:rPr lang="nb-NO" smtClean="0"/>
              <a:t>04.04.2022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B2CCEA-C00F-45A7-90A6-929B9A75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DEF48-2FDB-4A6A-A7E2-96FB7BA3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1FBA-1CC3-4C1C-919C-9AF813F7A43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6250108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77DF90-4745-497B-ABB6-AF6EC23DE2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59C24F-8626-4058-86B6-AB287C0725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24F1B-4806-47CD-A2CC-1D7C6D412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FF07B-CC84-485E-A592-730EA6CE11EE}" type="datetimeFigureOut">
              <a:rPr lang="nb-NO" smtClean="0"/>
              <a:t>04.04.2022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B7FB94-729E-4F58-96C0-3384BAE98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817FC-09B1-4602-911D-D7A73331B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1FBA-1CC3-4C1C-919C-9AF813F7A43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592126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72748-BECB-42AF-A88D-A3A9DAD4CC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D990D7-E78B-4095-9C4D-95FF93B890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bg1">
                    <a:lumMod val="9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B6CD1-A830-4474-ADD5-7364C9C70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FF07B-CC84-485E-A592-730EA6CE11EE}" type="datetimeFigureOut">
              <a:rPr lang="nb-NO" smtClean="0"/>
              <a:t>04.04.2022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F0210-3B3D-49E1-AF0C-E61E98173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812F3E-4ED6-4C70-9FE2-84D9AC9F9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1FBA-1CC3-4C1C-919C-9AF813F7A43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997321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3F00FA-92B6-4A9F-A705-AE0CAA2B5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FF07B-CC84-485E-A592-730EA6CE11EE}" type="datetimeFigureOut">
              <a:rPr lang="nb-NO" smtClean="0"/>
              <a:t>04.04.2022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A1F89E-7A36-4CD0-A92C-DD4E67B0E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68CC66-14A9-4315-BF0D-43F69EC4F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1FBA-1CC3-4C1C-919C-9AF813F7A43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72513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14" name="Plassholder for lysbildenummer 5"/>
          <p:cNvSpPr txBox="1">
            <a:spLocks/>
          </p:cNvSpPr>
          <p:nvPr userDrawn="1"/>
        </p:nvSpPr>
        <p:spPr>
          <a:xfrm>
            <a:off x="115120" y="4837708"/>
            <a:ext cx="342081" cy="189077"/>
          </a:xfrm>
          <a:prstGeom prst="rect">
            <a:avLst/>
          </a:prstGeom>
        </p:spPr>
        <p:txBody>
          <a:bodyPr/>
          <a:lstStyle>
            <a:defPPr>
              <a:defRPr lang="nb-NO"/>
            </a:defPPr>
            <a:lvl1pPr marL="0" algn="l" defTabSz="4572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91853A39-49B3-554A-AE82-85611CEBD8E3}" type="slidenum">
              <a:rPr lang="nb-NO" b="1" i="0" smtClean="0">
                <a:solidFill>
                  <a:schemeClr val="bg1"/>
                </a:solidFill>
                <a:latin typeface="Arial"/>
                <a:cs typeface="Arial"/>
              </a:rPr>
              <a:pPr algn="ctr"/>
              <a:t>‹#›</a:t>
            </a:fld>
            <a:endParaRPr lang="nb-NO" b="1" i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25313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72748-BECB-42AF-A88D-A3A9DAD4CC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D990D7-E78B-4095-9C4D-95FF93B890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bg1">
                    <a:lumMod val="9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B6CD1-A830-4474-ADD5-7364C9C70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FF07B-CC84-485E-A592-730EA6CE11EE}" type="datetimeFigureOut">
              <a:rPr lang="nb-NO" smtClean="0"/>
              <a:t>04.04.2022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F0210-3B3D-49E1-AF0C-E61E98173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812F3E-4ED6-4C70-9FE2-84D9AC9F9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1FBA-1CC3-4C1C-919C-9AF813F7A43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7585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08F49-E4E1-4396-BB02-A3817E79B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B264F5-EF1A-411C-9BCA-4083DA03B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FF07B-CC84-485E-A592-730EA6CE11EE}" type="datetimeFigureOut">
              <a:rPr lang="nb-NO" smtClean="0"/>
              <a:t>04.04.2022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4E3E41-4E67-4A48-8BEC-5CD4FFACA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6FA111-5314-44E9-9D91-80457DC8F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1FBA-1CC3-4C1C-919C-9AF813F7A43F}" type="slidenum">
              <a:rPr lang="nb-NO" smtClean="0"/>
              <a:t>‹#›</a:t>
            </a:fld>
            <a:endParaRPr lang="nb-NO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0FE1FF-3887-47F1-9100-C34BA6818AA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8650" y="1348740"/>
            <a:ext cx="7886700" cy="3345180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83335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9029F-E5D6-4908-8B92-C535F5C36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EEC336-C688-4DF6-9BA1-E77BEE8C10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882895-BE19-4AE8-B75D-14ECF64DF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FF07B-CC84-485E-A592-730EA6CE11EE}" type="datetimeFigureOut">
              <a:rPr lang="nb-NO" smtClean="0"/>
              <a:t>04.04.2022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ADCBFF-5266-496C-81EA-BDEEA7187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8A2ADA-DC42-4CE9-AE05-99CC391FC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1FBA-1CC3-4C1C-919C-9AF813F7A43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4530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792F2-D18D-4766-8757-84AC754CE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278AE4-BF8C-46AD-8074-42CBE720AC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58E961-02D5-4445-897B-AF2473B8AC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BCDF98-EC15-40F1-B65B-B38173C05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FF07B-CC84-485E-A592-730EA6CE11EE}" type="datetimeFigureOut">
              <a:rPr lang="nb-NO" smtClean="0"/>
              <a:t>04.04.2022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2DB22A-CBD9-40CE-9B99-A54131AD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6A1BD0-94E9-4F53-B6BE-27FAA4118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1FBA-1CC3-4C1C-919C-9AF813F7A43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42665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E66E4-CA93-4E07-AE70-0C9A6481A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1DE60E-BEBB-4B73-926D-725E257700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bg1">
                    <a:lumMod val="9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17D55D-3E60-4108-A122-A943D0C734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F7C1B3-C4DA-4D25-AA58-A88768018B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bg1">
                    <a:lumMod val="9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4DAD95-66CD-4337-8F08-7F06BADE4D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1A6C65-EB90-47AF-B583-033DE1212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FF07B-CC84-485E-A592-730EA6CE11EE}" type="datetimeFigureOut">
              <a:rPr lang="nb-NO" smtClean="0"/>
              <a:t>04.04.2022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F177DF-6849-498A-B421-9D5B3B412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B7B151-C1FF-4A4F-AAE8-46E09E38B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1FBA-1CC3-4C1C-919C-9AF813F7A43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09314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2B381-5351-46B6-B0C1-E9252F440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C965A8-E6D6-42C1-B4FA-B3E6FC678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FF07B-CC84-485E-A592-730EA6CE11EE}" type="datetimeFigureOut">
              <a:rPr lang="nb-NO" smtClean="0"/>
              <a:t>04.04.2022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8F55E9-0797-46F1-B603-44F17446D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EFAD65-215F-4A82-9F7F-DB7F3DA3D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1FBA-1CC3-4C1C-919C-9AF813F7A43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99815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3F00FA-92B6-4A9F-A705-AE0CAA2B5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FF07B-CC84-485E-A592-730EA6CE11EE}" type="datetimeFigureOut">
              <a:rPr lang="nb-NO" smtClean="0"/>
              <a:t>04.04.2022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A1F89E-7A36-4CD0-A92C-DD4E67B0E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68CC66-14A9-4315-BF0D-43F69EC4F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1FBA-1CC3-4C1C-919C-9AF813F7A43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55978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03E65-BA20-4F8F-A81E-8B4D679C9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ECC37-8C93-4189-8903-0FDB0163C2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 sz="2100"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 sz="1800"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 sz="1500"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 sz="1500">
                <a:solidFill>
                  <a:schemeClr val="bg1">
                    <a:lumMod val="95000"/>
                  </a:schemeClr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733629-FA23-4651-A119-D153BBAB34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>
                    <a:lumMod val="95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B6F6DA-C2A1-4B7E-95C8-C0543A2AE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FF07B-CC84-485E-A592-730EA6CE11EE}" type="datetimeFigureOut">
              <a:rPr lang="nb-NO" smtClean="0"/>
              <a:t>04.04.2022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3CFE3E-2F52-463B-888C-8A225E880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6D2838-052B-4F53-AE2D-B28D9171E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1FBA-1CC3-4C1C-919C-9AF813F7A43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9450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8646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942C55-875A-475C-AE22-7FCE36EEB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E27AF-E312-4D61-86B2-73D71D427D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DA130-1482-4758-9396-9DA2AEBC8B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FFF07B-CC84-485E-A592-730EA6CE11EE}" type="datetimeFigureOut">
              <a:rPr lang="nb-NO" smtClean="0"/>
              <a:t>04.04.2022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D9BF89-7CB8-41C3-AEC0-F8C63CB74C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C7C30B-B4E5-4B22-9297-EF5B154297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D1FBA-1CC3-4C1C-919C-9AF813F7A43F}" type="slidenum">
              <a:rPr lang="nb-NO" smtClean="0"/>
              <a:t>‹#›</a:t>
            </a:fld>
            <a:endParaRPr lang="nb-NO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E5A6FC9-790A-4C8E-BE2B-CA1E3AAE352A}"/>
              </a:ext>
            </a:extLst>
          </p:cNvPr>
          <p:cNvSpPr txBox="1">
            <a:spLocks/>
          </p:cNvSpPr>
          <p:nvPr userDrawn="1"/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300"/>
              <a:t>Click to edit Master title style</a:t>
            </a:r>
            <a:endParaRPr lang="nb-NO" sz="330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3CA0BEC-B044-4878-9729-5AA4F0C271CB}"/>
              </a:ext>
            </a:extLst>
          </p:cNvPr>
          <p:cNvSpPr txBox="1">
            <a:spLocks/>
          </p:cNvSpPr>
          <p:nvPr userDrawn="1"/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/>
              <a:t>Click to edit Master text styles</a:t>
            </a:r>
          </a:p>
          <a:p>
            <a:pPr lvl="1"/>
            <a:r>
              <a:rPr lang="en-US" sz="1800"/>
              <a:t>Second level</a:t>
            </a:r>
          </a:p>
          <a:p>
            <a:pPr lvl="2"/>
            <a:r>
              <a:rPr lang="en-US" sz="1500"/>
              <a:t>Third level</a:t>
            </a:r>
          </a:p>
          <a:p>
            <a:pPr lvl="3"/>
            <a:r>
              <a:rPr lang="en-US" sz="1350"/>
              <a:t>Fourth level</a:t>
            </a:r>
          </a:p>
          <a:p>
            <a:pPr lvl="4"/>
            <a:r>
              <a:rPr lang="en-US" sz="1350"/>
              <a:t>Fifth level</a:t>
            </a:r>
            <a:endParaRPr lang="nb-NO" sz="135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48D3341-8FA4-486B-8384-A2B39B2FC31A}"/>
              </a:ext>
            </a:extLst>
          </p:cNvPr>
          <p:cNvSpPr txBox="1">
            <a:spLocks/>
          </p:cNvSpPr>
          <p:nvPr userDrawn="1"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>
              <a:defRPr lang="nb-NO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7FFF07B-CC84-485E-A592-730EA6CE11EE}" type="datetimeFigureOut">
              <a:rPr lang="nb-NO" sz="1350" smtClean="0"/>
              <a:pPr/>
              <a:t>04.04.2022</a:t>
            </a:fld>
            <a:endParaRPr lang="nb-NO" sz="135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2549AED-9C80-4D94-9595-2F5710F4D6CD}"/>
              </a:ext>
            </a:extLst>
          </p:cNvPr>
          <p:cNvSpPr txBox="1">
            <a:spLocks/>
          </p:cNvSpPr>
          <p:nvPr userDrawn="1"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>
              <a:defRPr lang="nb-NO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25D1FBA-1CC3-4C1C-919C-9AF813F7A43F}" type="slidenum">
              <a:rPr lang="nb-NO" sz="1350" smtClean="0"/>
              <a:pPr/>
              <a:t>‹#›</a:t>
            </a:fld>
            <a:endParaRPr lang="nb-NO" sz="135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F362854-F277-4EB2-BCB8-7A5F439C7EE3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0" y="4544"/>
            <a:ext cx="9144000" cy="513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53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62" r:id="rId13"/>
    <p:sldLayoutId id="2147483668" r:id="rId14"/>
    <p:sldLayoutId id="2147483673" r:id="rId1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pixabay.com/en/men-individual-group-community-311308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i.ntnu.no/wiki/-/wiki/English/Classification+of+files+and+documents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svg"/><Relationship Id="rId7" Type="http://schemas.openxmlformats.org/officeDocument/2006/relationships/image" Target="../media/image26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5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Relationship Id="rId9" Type="http://schemas.openxmlformats.org/officeDocument/2006/relationships/image" Target="../media/image28.sv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i.ntnu.no/wiki/-/wiki/English/NTNU+Open+Data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hyperlink" Target="https://i.ntnu.no/wiki/-/wiki/English/Open+source" TargetMode="Externa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hyperlink" Target="https://innsida.ntnu.no/researchdata" TargetMode="Externa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tnu.edu/policy-for-open-science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re3data.org/" TargetMode="External"/><Relationship Id="rId3" Type="http://schemas.openxmlformats.org/officeDocument/2006/relationships/image" Target="../media/image9.png"/><Relationship Id="rId7" Type="http://schemas.openxmlformats.org/officeDocument/2006/relationships/hyperlink" Target="https://datasetsearch.research.google.com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datasearch.elsevier.com/#/" TargetMode="External"/><Relationship Id="rId5" Type="http://schemas.openxmlformats.org/officeDocument/2006/relationships/hyperlink" Target="https://search.datacite.org/" TargetMode="External"/><Relationship Id="rId4" Type="http://schemas.openxmlformats.org/officeDocument/2006/relationships/hyperlink" Target="https://www.base-search.net/" TargetMode="External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>
            <a:extLst>
              <a:ext uri="{FF2B5EF4-FFF2-40B4-BE49-F238E27FC236}">
                <a16:creationId xmlns:a16="http://schemas.microsoft.com/office/drawing/2014/main" id="{E811D159-3F0B-4145-AC18-CE17CA62F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" y="0"/>
            <a:ext cx="9141291" cy="5143500"/>
          </a:xfrm>
          <a:prstGeom prst="rect">
            <a:avLst/>
          </a:prstGeom>
        </p:spPr>
      </p:pic>
      <p:pic>
        <p:nvPicPr>
          <p:cNvPr id="9" name="Bilde 8">
            <a:extLst>
              <a:ext uri="{FF2B5EF4-FFF2-40B4-BE49-F238E27FC236}">
                <a16:creationId xmlns:a16="http://schemas.microsoft.com/office/drawing/2014/main" id="{01DA51B4-34C3-49A4-8783-930051567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" y="0"/>
            <a:ext cx="9141291" cy="51435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BF66D5-7E6E-4E91-ACDF-931DB8F16F6A}"/>
              </a:ext>
            </a:extLst>
          </p:cNvPr>
          <p:cNvSpPr/>
          <p:nvPr/>
        </p:nvSpPr>
        <p:spPr>
          <a:xfrm>
            <a:off x="3033723" y="246667"/>
            <a:ext cx="4023360" cy="4655127"/>
          </a:xfrm>
          <a:prstGeom prst="rect">
            <a:avLst/>
          </a:prstGeom>
          <a:solidFill>
            <a:srgbClr val="33626A"/>
          </a:solidFill>
          <a:ln>
            <a:solidFill>
              <a:srgbClr val="3362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BCDC2D41-2226-4A42-9E2C-5EAF9956C9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33868" y="841772"/>
            <a:ext cx="5367132" cy="1046663"/>
          </a:xfrm>
        </p:spPr>
        <p:txBody>
          <a:bodyPr>
            <a:normAutofit fontScale="90000"/>
          </a:bodyPr>
          <a:lstStyle/>
          <a:p>
            <a:pPr algn="l"/>
            <a:br>
              <a:rPr lang="nb-NO" dirty="0"/>
            </a:br>
            <a:r>
              <a:rPr lang="nb-NO" sz="4400" dirty="0"/>
              <a:t>Data management </a:t>
            </a:r>
            <a:br>
              <a:rPr lang="nb-NO" sz="4400" dirty="0"/>
            </a:br>
            <a:r>
              <a:rPr lang="nb-NO" sz="4400" dirty="0"/>
              <a:t>at NTNU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7D591D5D-4FD6-420A-B09E-D02D43AD09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13991" y="3706622"/>
            <a:ext cx="4134678" cy="1190211"/>
          </a:xfrm>
        </p:spPr>
        <p:txBody>
          <a:bodyPr>
            <a:normAutofit/>
          </a:bodyPr>
          <a:lstStyle/>
          <a:p>
            <a:pPr algn="l"/>
            <a:r>
              <a:rPr lang="nb-NO" sz="1900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Ane Møller Gabrielsen</a:t>
            </a:r>
          </a:p>
          <a:p>
            <a:pPr algn="l"/>
            <a:r>
              <a:rPr lang="nb-NO" sz="1900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Ingrid Heggland </a:t>
            </a:r>
          </a:p>
          <a:p>
            <a:pPr algn="l"/>
            <a:r>
              <a:rPr lang="nb-NO" sz="1900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NTNU </a:t>
            </a:r>
            <a:r>
              <a:rPr lang="nb-NO" sz="1900" dirty="0" err="1">
                <a:solidFill>
                  <a:schemeClr val="bg1">
                    <a:lumMod val="75000"/>
                  </a:schemeClr>
                </a:solidFill>
                <a:latin typeface="+mj-lt"/>
              </a:rPr>
              <a:t>University</a:t>
            </a:r>
            <a:r>
              <a:rPr lang="nb-NO" sz="1900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 Library</a:t>
            </a:r>
          </a:p>
          <a:p>
            <a:endParaRPr lang="nb-NO" sz="2800" dirty="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1F5AF2-C4CC-4CF5-B50A-67F58312E4A2}"/>
              </a:ext>
            </a:extLst>
          </p:cNvPr>
          <p:cNvSpPr txBox="1"/>
          <p:nvPr/>
        </p:nvSpPr>
        <p:spPr>
          <a:xfrm>
            <a:off x="2633869" y="1843421"/>
            <a:ext cx="53671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800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Introduction</a:t>
            </a:r>
            <a:r>
              <a:rPr lang="nb-NO" sz="28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to data management </a:t>
            </a:r>
            <a:r>
              <a:rPr lang="nb-NO" sz="2800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resources</a:t>
            </a:r>
            <a:endParaRPr lang="nb-NO" sz="2800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165757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FE458-3D30-49DE-8E09-462DC3F3D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 err="1"/>
              <a:t>Classification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</a:t>
            </a:r>
            <a:r>
              <a:rPr lang="nb-NO" dirty="0" err="1"/>
              <a:t>research</a:t>
            </a:r>
            <a:r>
              <a:rPr lang="nb-NO" dirty="0"/>
              <a:t>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CFB10-FE6D-45B5-A650-E7546E07E4C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lvl="1"/>
            <a:r>
              <a:rPr lang="en-US" sz="2300" dirty="0">
                <a:latin typeface="Open Sans"/>
              </a:rPr>
              <a:t>Most research data will be classified as internal, but some types require more protection </a:t>
            </a:r>
          </a:p>
          <a:p>
            <a:pPr lvl="1"/>
            <a:r>
              <a:rPr lang="nb-NO" sz="2300" dirty="0" err="1">
                <a:latin typeface="Open Sans"/>
              </a:rPr>
              <a:t>Examples</a:t>
            </a:r>
            <a:r>
              <a:rPr lang="nb-NO" sz="2300" dirty="0">
                <a:latin typeface="Open Sans"/>
              </a:rPr>
              <a:t>:</a:t>
            </a:r>
          </a:p>
          <a:p>
            <a:pPr lvl="2"/>
            <a:r>
              <a:rPr lang="nb-NO" sz="2000" dirty="0">
                <a:latin typeface="Open Sans"/>
              </a:rPr>
              <a:t>Trade </a:t>
            </a:r>
            <a:r>
              <a:rPr lang="nb-NO" sz="2000" dirty="0" err="1">
                <a:latin typeface="Open Sans"/>
              </a:rPr>
              <a:t>secrets</a:t>
            </a:r>
            <a:endParaRPr lang="nb-NO" sz="2000" dirty="0">
              <a:latin typeface="Open Sans"/>
            </a:endParaRPr>
          </a:p>
          <a:p>
            <a:pPr lvl="2"/>
            <a:r>
              <a:rPr lang="nb-NO" sz="2000" dirty="0">
                <a:latin typeface="Open Sans"/>
              </a:rPr>
              <a:t>Data for </a:t>
            </a:r>
            <a:r>
              <a:rPr lang="nb-NO" sz="2000" dirty="0" err="1">
                <a:latin typeface="Open Sans"/>
              </a:rPr>
              <a:t>commercial</a:t>
            </a:r>
            <a:r>
              <a:rPr lang="nb-NO" sz="2000" dirty="0">
                <a:latin typeface="Open Sans"/>
              </a:rPr>
              <a:t> purposes, patents </a:t>
            </a:r>
            <a:r>
              <a:rPr lang="nb-NO" sz="2000" dirty="0" err="1">
                <a:latin typeface="Open Sans"/>
              </a:rPr>
              <a:t>etc</a:t>
            </a:r>
            <a:endParaRPr lang="nb-NO" sz="2000" dirty="0">
              <a:latin typeface="Open Sans"/>
            </a:endParaRPr>
          </a:p>
          <a:p>
            <a:pPr lvl="2"/>
            <a:r>
              <a:rPr lang="nb-NO" sz="2000" b="1" i="1" dirty="0">
                <a:latin typeface="Open Sans"/>
              </a:rPr>
              <a:t>Special </a:t>
            </a:r>
            <a:r>
              <a:rPr lang="nb-NO" sz="2000" b="1" i="1" dirty="0" err="1">
                <a:latin typeface="Open Sans"/>
              </a:rPr>
              <a:t>categories</a:t>
            </a:r>
            <a:r>
              <a:rPr lang="nb-NO" sz="2000" b="1" i="1" dirty="0">
                <a:latin typeface="Open Sans"/>
              </a:rPr>
              <a:t> </a:t>
            </a:r>
            <a:r>
              <a:rPr lang="nb-NO" sz="2000" b="1" i="1" dirty="0" err="1">
                <a:latin typeface="Open Sans"/>
              </a:rPr>
              <a:t>of</a:t>
            </a:r>
            <a:r>
              <a:rPr lang="nb-NO" sz="2000" b="1" i="1" dirty="0">
                <a:latin typeface="Open Sans"/>
              </a:rPr>
              <a:t> personal data</a:t>
            </a:r>
          </a:p>
          <a:p>
            <a:pPr marL="685800" lvl="2" indent="0">
              <a:buNone/>
            </a:pPr>
            <a:endParaRPr lang="nb-NO" dirty="0">
              <a:latin typeface="Open Sans"/>
            </a:endParaRPr>
          </a:p>
          <a:p>
            <a:pPr marL="685800" lvl="2" indent="0">
              <a:buNone/>
            </a:pPr>
            <a:endParaRPr lang="nb-NO" dirty="0">
              <a:solidFill>
                <a:schemeClr val="bg1">
                  <a:lumMod val="65000"/>
                </a:schemeClr>
              </a:solidFill>
              <a:latin typeface="Open Sans"/>
            </a:endParaRP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917820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Personal data: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0D080387-296B-4383-9BAB-F9C39FFC9BB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pPr marL="9525" marR="348615" indent="0">
              <a:spcBef>
                <a:spcPts val="360"/>
              </a:spcBef>
              <a:buNone/>
              <a:tabLst>
                <a:tab pos="266224" algn="l"/>
                <a:tab pos="266700" algn="l"/>
              </a:tabLst>
            </a:pPr>
            <a:r>
              <a:rPr lang="nb-NO" sz="1600" b="1" dirty="0"/>
              <a:t>Special </a:t>
            </a:r>
            <a:r>
              <a:rPr lang="nb-NO" sz="1600" b="1" dirty="0" err="1"/>
              <a:t>categories</a:t>
            </a:r>
            <a:r>
              <a:rPr lang="nb-NO" sz="1600" b="1" dirty="0"/>
              <a:t> </a:t>
            </a:r>
            <a:r>
              <a:rPr lang="nb-NO" sz="1600" b="1" dirty="0" err="1"/>
              <a:t>of</a:t>
            </a:r>
            <a:r>
              <a:rPr lang="nb-NO" sz="1600" b="1" dirty="0"/>
              <a:t> personal data (sensitive):</a:t>
            </a:r>
          </a:p>
          <a:p>
            <a:pPr marL="266700" marR="348615" indent="-257175">
              <a:spcBef>
                <a:spcPts val="360"/>
              </a:spcBef>
              <a:tabLst>
                <a:tab pos="266224" algn="l"/>
                <a:tab pos="266700" algn="l"/>
              </a:tabLst>
            </a:pPr>
            <a:r>
              <a:rPr lang="nb-NO" sz="1600" dirty="0"/>
              <a:t>Race or </a:t>
            </a:r>
            <a:r>
              <a:rPr lang="nb-NO" sz="1600" dirty="0" err="1"/>
              <a:t>ethnic</a:t>
            </a:r>
            <a:r>
              <a:rPr lang="nb-NO" sz="1600" dirty="0"/>
              <a:t> </a:t>
            </a:r>
            <a:r>
              <a:rPr lang="nb-NO" sz="1600" dirty="0" err="1"/>
              <a:t>origin</a:t>
            </a:r>
            <a:endParaRPr lang="nb-NO" sz="1600" dirty="0"/>
          </a:p>
          <a:p>
            <a:pPr marL="266700" marR="348615" indent="-257175">
              <a:spcBef>
                <a:spcPts val="360"/>
              </a:spcBef>
              <a:tabLst>
                <a:tab pos="266224" algn="l"/>
                <a:tab pos="266700" algn="l"/>
              </a:tabLst>
            </a:pPr>
            <a:r>
              <a:rPr lang="nb-NO" sz="1600" dirty="0" err="1"/>
              <a:t>Political</a:t>
            </a:r>
            <a:r>
              <a:rPr lang="nb-NO" sz="1600" dirty="0"/>
              <a:t> opinions, religion, </a:t>
            </a:r>
            <a:r>
              <a:rPr lang="nb-NO" sz="1600" dirty="0" err="1"/>
              <a:t>philosophical</a:t>
            </a:r>
            <a:r>
              <a:rPr lang="nb-NO" sz="1600" dirty="0"/>
              <a:t> </a:t>
            </a:r>
            <a:r>
              <a:rPr lang="nb-NO" sz="1600" dirty="0" err="1"/>
              <a:t>beliefs</a:t>
            </a:r>
            <a:r>
              <a:rPr lang="nb-NO" sz="1600" dirty="0"/>
              <a:t>, union </a:t>
            </a:r>
            <a:r>
              <a:rPr lang="nb-NO" sz="1600" dirty="0" err="1"/>
              <a:t>membership</a:t>
            </a:r>
            <a:endParaRPr lang="nb-NO" sz="1600" dirty="0"/>
          </a:p>
          <a:p>
            <a:pPr marL="266700" marR="348615" indent="-257175">
              <a:spcBef>
                <a:spcPts val="360"/>
              </a:spcBef>
              <a:tabLst>
                <a:tab pos="266224" algn="l"/>
                <a:tab pos="266700" algn="l"/>
              </a:tabLst>
            </a:pPr>
            <a:r>
              <a:rPr lang="nb-NO" sz="1600" dirty="0" err="1"/>
              <a:t>Sexual</a:t>
            </a:r>
            <a:r>
              <a:rPr lang="nb-NO" sz="1600" dirty="0"/>
              <a:t> </a:t>
            </a:r>
            <a:r>
              <a:rPr lang="nb-NO" sz="1600" dirty="0" err="1"/>
              <a:t>orientation</a:t>
            </a:r>
            <a:r>
              <a:rPr lang="nb-NO" sz="1600" dirty="0"/>
              <a:t> and </a:t>
            </a:r>
            <a:r>
              <a:rPr lang="nb-NO" sz="1600" dirty="0" err="1"/>
              <a:t>activity</a:t>
            </a:r>
            <a:endParaRPr lang="nb-NO" sz="1600" dirty="0"/>
          </a:p>
          <a:p>
            <a:pPr marL="266700" marR="348615" indent="-257175">
              <a:spcBef>
                <a:spcPts val="360"/>
              </a:spcBef>
              <a:tabLst>
                <a:tab pos="266224" algn="l"/>
                <a:tab pos="266700" algn="l"/>
              </a:tabLst>
            </a:pPr>
            <a:r>
              <a:rPr lang="nb-NO" sz="1600" dirty="0" err="1"/>
              <a:t>Criminal</a:t>
            </a:r>
            <a:r>
              <a:rPr lang="nb-NO" sz="1600" dirty="0"/>
              <a:t> </a:t>
            </a:r>
            <a:r>
              <a:rPr lang="nb-NO" sz="1600" dirty="0" err="1"/>
              <a:t>offence</a:t>
            </a:r>
            <a:r>
              <a:rPr lang="nb-NO" sz="1600" dirty="0"/>
              <a:t> data</a:t>
            </a:r>
          </a:p>
          <a:p>
            <a:pPr marL="266700" marR="348615" indent="-257175">
              <a:spcBef>
                <a:spcPts val="360"/>
              </a:spcBef>
              <a:tabLst>
                <a:tab pos="266224" algn="l"/>
                <a:tab pos="266700" algn="l"/>
              </a:tabLst>
            </a:pPr>
            <a:r>
              <a:rPr lang="nb-NO" sz="1600" dirty="0"/>
              <a:t>Genetic and </a:t>
            </a:r>
            <a:r>
              <a:rPr lang="nb-NO" sz="1600" dirty="0" err="1"/>
              <a:t>biometric</a:t>
            </a:r>
            <a:r>
              <a:rPr lang="nb-NO" sz="1600" dirty="0"/>
              <a:t> data used for </a:t>
            </a:r>
            <a:r>
              <a:rPr lang="nb-NO" sz="1600" dirty="0" err="1"/>
              <a:t>identification</a:t>
            </a:r>
            <a:r>
              <a:rPr lang="nb-NO" sz="1600" dirty="0"/>
              <a:t> purposes </a:t>
            </a:r>
          </a:p>
          <a:p>
            <a:pPr marL="266700" marR="348615" indent="-257175">
              <a:spcBef>
                <a:spcPts val="360"/>
              </a:spcBef>
              <a:tabLst>
                <a:tab pos="266224" algn="l"/>
                <a:tab pos="266700" algn="l"/>
              </a:tabLst>
            </a:pPr>
            <a:r>
              <a:rPr lang="nb-NO" sz="1600" dirty="0"/>
              <a:t>Health data</a:t>
            </a:r>
          </a:p>
          <a:p>
            <a:endParaRPr lang="nb-NO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E44A14-A97B-4D0B-BE92-ADA6401366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nb-NO" b="0" i="1" dirty="0" err="1"/>
              <a:t>Any</a:t>
            </a:r>
            <a:r>
              <a:rPr lang="nb-NO" b="0" dirty="0"/>
              <a:t> </a:t>
            </a:r>
            <a:r>
              <a:rPr lang="nb-NO" b="0" dirty="0" err="1"/>
              <a:t>information</a:t>
            </a:r>
            <a:r>
              <a:rPr lang="nb-NO" b="0" dirty="0"/>
              <a:t> </a:t>
            </a:r>
            <a:r>
              <a:rPr lang="nb-NO" b="0" dirty="0" err="1"/>
              <a:t>that</a:t>
            </a:r>
            <a:r>
              <a:rPr lang="nb-NO" b="0" dirty="0"/>
              <a:t> </a:t>
            </a:r>
            <a:r>
              <a:rPr lang="nb-NO" b="0" dirty="0" err="1"/>
              <a:t>identifies</a:t>
            </a:r>
            <a:r>
              <a:rPr lang="nb-NO" b="0" dirty="0"/>
              <a:t> a </a:t>
            </a:r>
            <a:r>
              <a:rPr lang="nb-NO" b="0" dirty="0" err="1"/>
              <a:t>physical</a:t>
            </a:r>
            <a:r>
              <a:rPr lang="nb-NO" b="0" dirty="0"/>
              <a:t> person, </a:t>
            </a:r>
            <a:r>
              <a:rPr lang="nb-NO" b="0" dirty="0" err="1"/>
              <a:t>directly</a:t>
            </a:r>
            <a:r>
              <a:rPr lang="nb-NO" b="0" dirty="0"/>
              <a:t> or </a:t>
            </a:r>
            <a:r>
              <a:rPr lang="nb-NO" b="0" dirty="0" err="1"/>
              <a:t>indirectly</a:t>
            </a:r>
            <a:endParaRPr lang="nb-NO" b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9525" marR="3810" indent="0">
              <a:lnSpc>
                <a:spcPct val="70000"/>
              </a:lnSpc>
              <a:spcBef>
                <a:spcPts val="431"/>
              </a:spcBef>
              <a:buFont typeface="Arial" panose="020B0604020202020204" pitchFamily="34" charset="0"/>
              <a:buNone/>
              <a:tabLst>
                <a:tab pos="266224" algn="l"/>
                <a:tab pos="266700" algn="l"/>
              </a:tabLst>
            </a:pPr>
            <a:endParaRPr lang="nb-NO" sz="1600" spc="-30" dirty="0"/>
          </a:p>
          <a:p>
            <a:pPr marL="9525" marR="3810" indent="0">
              <a:lnSpc>
                <a:spcPct val="70000"/>
              </a:lnSpc>
              <a:spcBef>
                <a:spcPts val="431"/>
              </a:spcBef>
              <a:buFont typeface="Arial" panose="020B0604020202020204" pitchFamily="34" charset="0"/>
              <a:buNone/>
              <a:tabLst>
                <a:tab pos="266224" algn="l"/>
                <a:tab pos="266700" algn="l"/>
              </a:tabLst>
            </a:pPr>
            <a:r>
              <a:rPr lang="nb-NO" sz="1600" spc="-30" dirty="0" err="1"/>
              <a:t>Examples</a:t>
            </a:r>
            <a:r>
              <a:rPr lang="nb-NO" sz="1600" spc="-30" dirty="0"/>
              <a:t>:</a:t>
            </a:r>
          </a:p>
          <a:p>
            <a:pPr marL="423545" marR="3810" indent="-257175">
              <a:lnSpc>
                <a:spcPct val="70000"/>
              </a:lnSpc>
              <a:spcBef>
                <a:spcPts val="431"/>
              </a:spcBef>
              <a:tabLst>
                <a:tab pos="266224" algn="l"/>
                <a:tab pos="266700" algn="l"/>
              </a:tabLst>
            </a:pPr>
            <a:r>
              <a:rPr lang="nb-NO" sz="1600" spc="-30" dirty="0" err="1"/>
              <a:t>Name</a:t>
            </a:r>
            <a:r>
              <a:rPr lang="nb-NO" sz="1600" spc="-30" dirty="0"/>
              <a:t>, ID-</a:t>
            </a:r>
            <a:r>
              <a:rPr lang="nb-NO" sz="1600" spc="-30" dirty="0" err="1"/>
              <a:t>number</a:t>
            </a:r>
            <a:r>
              <a:rPr lang="nb-NO" sz="1600" spc="-30" dirty="0"/>
              <a:t>, </a:t>
            </a:r>
            <a:r>
              <a:rPr lang="nb-NO" sz="1600" spc="-30" dirty="0" err="1"/>
              <a:t>address</a:t>
            </a:r>
            <a:r>
              <a:rPr lang="nb-NO" sz="1600" spc="-30" dirty="0"/>
              <a:t>, </a:t>
            </a:r>
            <a:r>
              <a:rPr lang="nb-NO" sz="1600" spc="-30" dirty="0" err="1"/>
              <a:t>telephone</a:t>
            </a:r>
            <a:r>
              <a:rPr lang="nb-NO" sz="1600" spc="-30" dirty="0"/>
              <a:t> </a:t>
            </a:r>
            <a:r>
              <a:rPr lang="nb-NO" sz="1600" spc="-30" dirty="0" err="1"/>
              <a:t>number</a:t>
            </a:r>
            <a:r>
              <a:rPr lang="nb-NO" sz="1600" spc="-30" dirty="0"/>
              <a:t> etc.</a:t>
            </a:r>
          </a:p>
          <a:p>
            <a:pPr marL="423545" marR="3810" indent="-257175">
              <a:lnSpc>
                <a:spcPct val="70000"/>
              </a:lnSpc>
              <a:spcBef>
                <a:spcPts val="431"/>
              </a:spcBef>
              <a:tabLst>
                <a:tab pos="266224" algn="l"/>
                <a:tab pos="266700" algn="l"/>
              </a:tabLst>
            </a:pPr>
            <a:r>
              <a:rPr lang="nb-NO" sz="1600" spc="-30" dirty="0"/>
              <a:t>IP-</a:t>
            </a:r>
            <a:r>
              <a:rPr lang="nb-NO" sz="1600" spc="-30" dirty="0" err="1"/>
              <a:t>address</a:t>
            </a:r>
            <a:r>
              <a:rPr lang="nb-NO" sz="1600" spc="-30" dirty="0"/>
              <a:t>, location </a:t>
            </a:r>
            <a:r>
              <a:rPr lang="nb-NO" sz="1600" spc="-30" dirty="0" err="1"/>
              <a:t>information</a:t>
            </a:r>
            <a:endParaRPr lang="nb-NO" sz="1600" spc="-30" dirty="0"/>
          </a:p>
          <a:p>
            <a:pPr marL="423545" marR="3810" indent="-257175">
              <a:lnSpc>
                <a:spcPct val="70000"/>
              </a:lnSpc>
              <a:spcBef>
                <a:spcPts val="431"/>
              </a:spcBef>
              <a:tabLst>
                <a:tab pos="266224" algn="l"/>
                <a:tab pos="266700" algn="l"/>
              </a:tabLst>
            </a:pPr>
            <a:r>
              <a:rPr lang="nb-NO" sz="1600" spc="-30" dirty="0"/>
              <a:t>Images, sound, video, email, </a:t>
            </a:r>
            <a:r>
              <a:rPr lang="nb-NO" sz="1600" spc="-30" dirty="0" err="1"/>
              <a:t>voice</a:t>
            </a:r>
            <a:r>
              <a:rPr lang="nb-NO" sz="1600" spc="-30" dirty="0"/>
              <a:t> …</a:t>
            </a:r>
          </a:p>
          <a:p>
            <a:pPr marL="423545" marR="3810" indent="-257175">
              <a:lnSpc>
                <a:spcPct val="70000"/>
              </a:lnSpc>
              <a:spcBef>
                <a:spcPts val="431"/>
              </a:spcBef>
              <a:tabLst>
                <a:tab pos="266224" algn="l"/>
                <a:tab pos="266700" algn="l"/>
              </a:tabLst>
            </a:pPr>
            <a:r>
              <a:rPr lang="en-US" sz="1600" dirty="0">
                <a:ea typeface="Open Sans" panose="020B0606030504020204" pitchFamily="34" charset="0"/>
                <a:cs typeface="Open Sans" panose="020B0606030504020204" pitchFamily="34" charset="0"/>
              </a:rPr>
              <a:t>Background information that can be traced back to an individual, (e.g., institutional affiliations combined with information about age, sex, occupation, nationality, and so forth)</a:t>
            </a:r>
          </a:p>
          <a:p>
            <a:pPr marL="423545" marR="3810" indent="-257175">
              <a:lnSpc>
                <a:spcPct val="70000"/>
              </a:lnSpc>
              <a:spcBef>
                <a:spcPts val="431"/>
              </a:spcBef>
              <a:tabLst>
                <a:tab pos="266224" algn="l"/>
                <a:tab pos="266700" algn="l"/>
              </a:tabLst>
            </a:pPr>
            <a:endParaRPr lang="nb-NO" sz="1800" spc="-30" dirty="0"/>
          </a:p>
        </p:txBody>
      </p:sp>
      <p:pic>
        <p:nvPicPr>
          <p:cNvPr id="9" name="Bilde 8">
            <a:extLst>
              <a:ext uri="{FF2B5EF4-FFF2-40B4-BE49-F238E27FC236}">
                <a16:creationId xmlns:a16="http://schemas.microsoft.com/office/drawing/2014/main" id="{264A879B-D258-42B0-B451-720CBE2C43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49642"/>
          <a:stretch/>
        </p:blipFill>
        <p:spPr>
          <a:xfrm>
            <a:off x="4978243" y="718874"/>
            <a:ext cx="2999454" cy="109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889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1B0CA28-8528-40F7-AB71-1F2FB8B444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989" y="186948"/>
            <a:ext cx="3817745" cy="23848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5C55FEC-BB61-4C94-93B2-B93C3798CC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4055" y="2061274"/>
            <a:ext cx="4448956" cy="27877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7E2001-AD6D-4F69-92DF-396B074CFE54}"/>
              </a:ext>
            </a:extLst>
          </p:cNvPr>
          <p:cNvSpPr txBox="1"/>
          <p:nvPr/>
        </p:nvSpPr>
        <p:spPr>
          <a:xfrm>
            <a:off x="464949" y="2952427"/>
            <a:ext cx="3817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>
                <a:solidFill>
                  <a:schemeClr val="bg2"/>
                </a:solidFill>
                <a:latin typeface="+mj-lt"/>
              </a:rPr>
              <a:t>https://innsida.ntnu.no/wiki/-/wiki/English/Data+storage+guide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645AF7-0950-4C60-83A0-E34F156361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2695" y="903210"/>
            <a:ext cx="4271676" cy="2753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488391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D9B84-9A56-4722-BB3E-78414B81C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Encryption through AIP (Office 365)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390225-1DD1-4AA4-893F-31DC58378EE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1840505" y="1404459"/>
            <a:ext cx="5297607" cy="33448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246566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1E3CAC6-2B03-44FC-8692-2664EEA8F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TSD: Secure environment for confidential and highly confidential data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91F4919-6FF1-4225-B6D0-8ED6C15A9DC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8650" y="1649258"/>
            <a:ext cx="3886200" cy="27038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4E4835B-C259-4F60-885B-2A086BFE6F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NTNU has an agreement with </a:t>
            </a:r>
            <a:r>
              <a:rPr lang="en-US" dirty="0" err="1"/>
              <a:t>UiO</a:t>
            </a:r>
            <a:r>
              <a:rPr lang="en-US" dirty="0"/>
              <a:t> for TSD usage</a:t>
            </a:r>
          </a:p>
          <a:p>
            <a:r>
              <a:rPr lang="en-US" dirty="0"/>
              <a:t>Order project room from </a:t>
            </a:r>
            <a:r>
              <a:rPr lang="en-US" dirty="0" err="1"/>
              <a:t>Innsida</a:t>
            </a:r>
            <a:r>
              <a:rPr lang="en-US" dirty="0"/>
              <a:t>: https://i.ntnu.no/wiki/-/wiki/Norsk/TSD+-+registrere+nytt+prosjekt</a:t>
            </a:r>
          </a:p>
        </p:txBody>
      </p:sp>
    </p:spTree>
    <p:extLst>
      <p:ext uri="{BB962C8B-B14F-4D97-AF65-F5344CB8AC3E}">
        <p14:creationId xmlns:p14="http://schemas.microsoft.com/office/powerpoint/2010/main" val="1876708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E43B88-3528-4270-B573-CB24F0CB4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HUNT Cloud: Secure services for confidential data (health data, genomics </a:t>
            </a:r>
            <a:r>
              <a:rPr lang="en-US" dirty="0" err="1"/>
              <a:t>etc</a:t>
            </a:r>
            <a:r>
              <a:rPr lang="en-US" dirty="0"/>
              <a:t>)  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1505FCE-A908-447D-962B-330BB5EC6FB2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28650" y="1459190"/>
            <a:ext cx="7886700" cy="3285777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CC7C484-D8D7-4BF3-9A37-AE6EC193C1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75923"/>
            <a:ext cx="9144000" cy="17675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62925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ktangel 1">
            <a:extLst>
              <a:ext uri="{FF2B5EF4-FFF2-40B4-BE49-F238E27FC236}">
                <a16:creationId xmlns:a16="http://schemas.microsoft.com/office/drawing/2014/main" id="{52FDB18E-755D-48C1-839A-E36465997E5B}"/>
              </a:ext>
            </a:extLst>
          </p:cNvPr>
          <p:cNvSpPr/>
          <p:nvPr/>
        </p:nvSpPr>
        <p:spPr>
          <a:xfrm>
            <a:off x="2020343" y="3822"/>
            <a:ext cx="4779000" cy="513967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78">
              <a:defRPr/>
            </a:pPr>
            <a:endParaRPr lang="nb-NO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16A19EA8-B67D-4B9B-B676-6C998EEFA654}"/>
              </a:ext>
            </a:extLst>
          </p:cNvPr>
          <p:cNvSpPr>
            <a:spLocks noChangeAspect="1"/>
          </p:cNvSpPr>
          <p:nvPr/>
        </p:nvSpPr>
        <p:spPr>
          <a:xfrm>
            <a:off x="4723280" y="3179962"/>
            <a:ext cx="1890000" cy="1854848"/>
          </a:xfrm>
          <a:prstGeom prst="ellipse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 defTabSz="457166">
              <a:defRPr/>
            </a:pPr>
            <a:r>
              <a:rPr lang="nb-NO" sz="1200">
                <a:solidFill>
                  <a:prstClr val="white"/>
                </a:solidFill>
                <a:latin typeface="Arial" panose="020B0604020202020204"/>
              </a:rPr>
              <a:t>High</a:t>
            </a:r>
          </a:p>
          <a:p>
            <a:pPr algn="ctr" defTabSz="457166">
              <a:defRPr/>
            </a:pPr>
            <a:r>
              <a:rPr lang="nb-NO" sz="1200" err="1">
                <a:solidFill>
                  <a:prstClr val="white"/>
                </a:solidFill>
                <a:latin typeface="Arial" panose="020B0604020202020204"/>
              </a:rPr>
              <a:t>Performance</a:t>
            </a:r>
            <a:endParaRPr lang="nb-NO" sz="1200">
              <a:solidFill>
                <a:prstClr val="white"/>
              </a:solidFill>
              <a:latin typeface="Arial" panose="020B0604020202020204"/>
            </a:endParaRPr>
          </a:p>
          <a:p>
            <a:pPr algn="ctr" defTabSz="457166">
              <a:defRPr/>
            </a:pPr>
            <a:r>
              <a:rPr lang="nb-NO" sz="1200">
                <a:solidFill>
                  <a:prstClr val="white"/>
                </a:solidFill>
                <a:latin typeface="Arial" panose="020B0604020202020204"/>
              </a:rPr>
              <a:t>Computing</a:t>
            </a: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01C332CA-C579-490A-9301-D371B58EB5B3}"/>
              </a:ext>
            </a:extLst>
          </p:cNvPr>
          <p:cNvSpPr>
            <a:spLocks noChangeAspect="1"/>
          </p:cNvSpPr>
          <p:nvPr/>
        </p:nvSpPr>
        <p:spPr>
          <a:xfrm>
            <a:off x="2102279" y="459026"/>
            <a:ext cx="1994829" cy="1890000"/>
          </a:xfrm>
          <a:prstGeom prst="ellipse">
            <a:avLst/>
          </a:prstGeom>
          <a:solidFill>
            <a:srgbClr val="333F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 defTabSz="457166">
              <a:defRPr/>
            </a:pPr>
            <a:r>
              <a:rPr lang="nb-NO" sz="1200">
                <a:solidFill>
                  <a:prstClr val="white"/>
                </a:solidFill>
                <a:latin typeface="Arial" panose="020B0604020202020204"/>
              </a:rPr>
              <a:t>Research </a:t>
            </a:r>
          </a:p>
          <a:p>
            <a:pPr algn="ctr" defTabSz="457166">
              <a:defRPr/>
            </a:pPr>
            <a:r>
              <a:rPr lang="nb-NO" sz="1200">
                <a:solidFill>
                  <a:prstClr val="white"/>
                </a:solidFill>
                <a:latin typeface="Arial" panose="020B0604020202020204"/>
              </a:rPr>
              <a:t>Software</a:t>
            </a:r>
          </a:p>
          <a:p>
            <a:pPr algn="ctr" defTabSz="457166">
              <a:defRPr/>
            </a:pPr>
            <a:r>
              <a:rPr lang="en-AU" sz="1200">
                <a:solidFill>
                  <a:prstClr val="white"/>
                </a:solidFill>
                <a:latin typeface="Arial" panose="020B0604020202020204"/>
              </a:rPr>
              <a:t>Engineering</a:t>
            </a:r>
            <a:r>
              <a:rPr lang="nb-NO" sz="1200">
                <a:solidFill>
                  <a:prstClr val="white"/>
                </a:solidFill>
                <a:latin typeface="Arial" panose="020B0604020202020204"/>
              </a:rPr>
              <a:t> 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0283E538-31C8-4B41-BED6-7AAFB2DDD390}"/>
              </a:ext>
            </a:extLst>
          </p:cNvPr>
          <p:cNvSpPr/>
          <p:nvPr/>
        </p:nvSpPr>
        <p:spPr>
          <a:xfrm>
            <a:off x="4723280" y="444149"/>
            <a:ext cx="1890000" cy="1890000"/>
          </a:xfrm>
          <a:prstGeom prst="ellipse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 defTabSz="457166">
              <a:defRPr/>
            </a:pPr>
            <a:r>
              <a:rPr lang="en-CA" sz="1200">
                <a:solidFill>
                  <a:prstClr val="white"/>
                </a:solidFill>
                <a:latin typeface="Arial" panose="020B0604020202020204"/>
              </a:rPr>
              <a:t>Laboratory  Instrumentation</a:t>
            </a:r>
          </a:p>
          <a:p>
            <a:pPr algn="ctr" defTabSz="457166">
              <a:defRPr/>
            </a:pPr>
            <a:r>
              <a:rPr lang="en-CA" sz="1200">
                <a:solidFill>
                  <a:prstClr val="white"/>
                </a:solidFill>
                <a:latin typeface="Arial" panose="020B0604020202020204"/>
              </a:rPr>
              <a:t>and Support</a:t>
            </a: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CD111DBB-EAF6-4ADC-9E09-DF0EBF1E84C0}"/>
              </a:ext>
            </a:extLst>
          </p:cNvPr>
          <p:cNvSpPr>
            <a:spLocks noChangeAspect="1"/>
          </p:cNvSpPr>
          <p:nvPr/>
        </p:nvSpPr>
        <p:spPr>
          <a:xfrm>
            <a:off x="2160058" y="3144810"/>
            <a:ext cx="1851893" cy="1890000"/>
          </a:xfrm>
          <a:prstGeom prst="ellipse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 defTabSz="457166">
              <a:defRPr/>
            </a:pPr>
            <a:r>
              <a:rPr lang="nb-NO" sz="1200">
                <a:solidFill>
                  <a:prstClr val="white"/>
                </a:solidFill>
                <a:latin typeface="Arial" panose="020B0604020202020204"/>
              </a:rPr>
              <a:t>IT support for </a:t>
            </a:r>
            <a:r>
              <a:rPr lang="nb-NO" sz="1200" err="1">
                <a:solidFill>
                  <a:prstClr val="white"/>
                </a:solidFill>
                <a:latin typeface="Arial" panose="020B0604020202020204"/>
              </a:rPr>
              <a:t>PhD</a:t>
            </a:r>
            <a:r>
              <a:rPr lang="nb-NO" sz="1200">
                <a:solidFill>
                  <a:prstClr val="white"/>
                </a:solidFill>
                <a:latin typeface="Arial" panose="020B0604020202020204"/>
              </a:rPr>
              <a:t> students</a:t>
            </a:r>
          </a:p>
        </p:txBody>
      </p:sp>
      <p:sp>
        <p:nvSpPr>
          <p:cNvPr id="13" name="TekstSylinder 12">
            <a:extLst>
              <a:ext uri="{FF2B5EF4-FFF2-40B4-BE49-F238E27FC236}">
                <a16:creationId xmlns:a16="http://schemas.microsoft.com/office/drawing/2014/main" id="{1FA6D817-6DFC-40DC-BFBD-0717EFC42F7E}"/>
              </a:ext>
            </a:extLst>
          </p:cNvPr>
          <p:cNvSpPr txBox="1"/>
          <p:nvPr/>
        </p:nvSpPr>
        <p:spPr>
          <a:xfrm>
            <a:off x="3208072" y="2349027"/>
            <a:ext cx="2403542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 defTabSz="685783"/>
            <a:r>
              <a:rPr lang="nb-NO" sz="2400">
                <a:solidFill>
                  <a:schemeClr val="accent6">
                    <a:lumMod val="75000"/>
                  </a:schemeClr>
                </a:solidFill>
              </a:rPr>
              <a:t>NTNU IT – Research Support</a:t>
            </a:r>
            <a:endParaRPr lang="nb-NO" sz="2400">
              <a:solidFill>
                <a:schemeClr val="accent6">
                  <a:lumMod val="75000"/>
                </a:schemeClr>
              </a:solidFill>
              <a:cs typeface="Calibri"/>
            </a:endParaRPr>
          </a:p>
        </p:txBody>
      </p:sp>
      <p:sp>
        <p:nvSpPr>
          <p:cNvPr id="14" name="TekstSylinder 13">
            <a:extLst>
              <a:ext uri="{FF2B5EF4-FFF2-40B4-BE49-F238E27FC236}">
                <a16:creationId xmlns:a16="http://schemas.microsoft.com/office/drawing/2014/main" id="{2CE438B3-8E71-42F1-91E7-72908D8C2FE4}"/>
              </a:ext>
            </a:extLst>
          </p:cNvPr>
          <p:cNvSpPr txBox="1"/>
          <p:nvPr/>
        </p:nvSpPr>
        <p:spPr>
          <a:xfrm>
            <a:off x="2652874" y="716643"/>
            <a:ext cx="8662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78">
              <a:defRPr/>
            </a:pPr>
            <a:r>
              <a:rPr lang="nb-NO" sz="3600">
                <a:solidFill>
                  <a:prstClr val="white"/>
                </a:solidFill>
                <a:latin typeface="Calibri" panose="020F0502020204030204"/>
              </a:rPr>
              <a:t>RSE</a:t>
            </a:r>
          </a:p>
        </p:txBody>
      </p:sp>
      <p:sp>
        <p:nvSpPr>
          <p:cNvPr id="15" name="TekstSylinder 14">
            <a:extLst>
              <a:ext uri="{FF2B5EF4-FFF2-40B4-BE49-F238E27FC236}">
                <a16:creationId xmlns:a16="http://schemas.microsoft.com/office/drawing/2014/main" id="{4A61E3BD-8778-4A2C-A0C6-DC71D3354C6D}"/>
              </a:ext>
            </a:extLst>
          </p:cNvPr>
          <p:cNvSpPr txBox="1"/>
          <p:nvPr/>
        </p:nvSpPr>
        <p:spPr>
          <a:xfrm>
            <a:off x="5162614" y="700154"/>
            <a:ext cx="8980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78">
              <a:defRPr/>
            </a:pPr>
            <a:r>
              <a:rPr lang="nb-NO" sz="3600">
                <a:solidFill>
                  <a:prstClr val="white"/>
                </a:solidFill>
                <a:latin typeface="Calibri" panose="020F0502020204030204"/>
              </a:rPr>
              <a:t>LAB</a:t>
            </a:r>
          </a:p>
        </p:txBody>
      </p:sp>
      <p:sp>
        <p:nvSpPr>
          <p:cNvPr id="16" name="TekstSylinder 15">
            <a:extLst>
              <a:ext uri="{FF2B5EF4-FFF2-40B4-BE49-F238E27FC236}">
                <a16:creationId xmlns:a16="http://schemas.microsoft.com/office/drawing/2014/main" id="{2659CB8E-A243-4ABD-ACA3-31297DF0BE1F}"/>
              </a:ext>
            </a:extLst>
          </p:cNvPr>
          <p:cNvSpPr txBox="1"/>
          <p:nvPr/>
        </p:nvSpPr>
        <p:spPr>
          <a:xfrm>
            <a:off x="5162613" y="3370765"/>
            <a:ext cx="9573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78">
              <a:defRPr/>
            </a:pPr>
            <a:r>
              <a:rPr lang="nb-NO" sz="3600">
                <a:solidFill>
                  <a:prstClr val="white"/>
                </a:solidFill>
                <a:latin typeface="Calibri" panose="020F0502020204030204"/>
              </a:rPr>
              <a:t>HPC</a:t>
            </a:r>
          </a:p>
        </p:txBody>
      </p:sp>
      <p:sp>
        <p:nvSpPr>
          <p:cNvPr id="17" name="TekstSylinder 16">
            <a:extLst>
              <a:ext uri="{FF2B5EF4-FFF2-40B4-BE49-F238E27FC236}">
                <a16:creationId xmlns:a16="http://schemas.microsoft.com/office/drawing/2014/main" id="{53A18E8D-B340-4BB0-AE4E-CD576535281A}"/>
              </a:ext>
            </a:extLst>
          </p:cNvPr>
          <p:cNvSpPr txBox="1"/>
          <p:nvPr/>
        </p:nvSpPr>
        <p:spPr>
          <a:xfrm>
            <a:off x="2480162" y="3477896"/>
            <a:ext cx="12827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78">
              <a:defRPr/>
            </a:pPr>
            <a:r>
              <a:rPr lang="nb-NO" sz="3600">
                <a:solidFill>
                  <a:prstClr val="white"/>
                </a:solidFill>
                <a:latin typeface="Calibri" panose="020F0502020204030204"/>
              </a:rPr>
              <a:t>Mime</a:t>
            </a:r>
          </a:p>
        </p:txBody>
      </p:sp>
      <p:pic>
        <p:nvPicPr>
          <p:cNvPr id="19" name="Grafikk 18" descr="Mikroskop">
            <a:extLst>
              <a:ext uri="{FF2B5EF4-FFF2-40B4-BE49-F238E27FC236}">
                <a16:creationId xmlns:a16="http://schemas.microsoft.com/office/drawing/2014/main" id="{CAA0A360-B19D-416F-99C9-DD4F1DF3F5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0477641">
            <a:off x="7387299" y="802018"/>
            <a:ext cx="1174265" cy="1174265"/>
          </a:xfrm>
          <a:prstGeom prst="rect">
            <a:avLst/>
          </a:prstGeom>
        </p:spPr>
      </p:pic>
      <p:pic>
        <p:nvPicPr>
          <p:cNvPr id="20" name="Grafikk 19" descr="Hjerne i hode">
            <a:extLst>
              <a:ext uri="{FF2B5EF4-FFF2-40B4-BE49-F238E27FC236}">
                <a16:creationId xmlns:a16="http://schemas.microsoft.com/office/drawing/2014/main" id="{79F3BE3D-557B-478C-AE91-87080E06DC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221728">
            <a:off x="147991" y="682468"/>
            <a:ext cx="1293815" cy="1293815"/>
          </a:xfrm>
          <a:prstGeom prst="rect">
            <a:avLst/>
          </a:prstGeom>
        </p:spPr>
      </p:pic>
      <p:pic>
        <p:nvPicPr>
          <p:cNvPr id="22" name="Grafikk 21" descr="Skoleavslutningslue">
            <a:extLst>
              <a:ext uri="{FF2B5EF4-FFF2-40B4-BE49-F238E27FC236}">
                <a16:creationId xmlns:a16="http://schemas.microsoft.com/office/drawing/2014/main" id="{6A06D109-1200-46B5-B3EF-871FB3A68E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129408">
            <a:off x="260544" y="3307696"/>
            <a:ext cx="1384446" cy="1384446"/>
          </a:xfrm>
          <a:prstGeom prst="rect">
            <a:avLst/>
          </a:prstGeom>
        </p:spPr>
      </p:pic>
      <p:pic>
        <p:nvPicPr>
          <p:cNvPr id="24" name="Grafikk 23" descr="Prosessor">
            <a:extLst>
              <a:ext uri="{FF2B5EF4-FFF2-40B4-BE49-F238E27FC236}">
                <a16:creationId xmlns:a16="http://schemas.microsoft.com/office/drawing/2014/main" id="{8F1D07E8-18EB-4F7C-805C-B9451999370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20743102">
            <a:off x="7369603" y="3291699"/>
            <a:ext cx="1293815" cy="129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1639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kstSylinder 13">
            <a:extLst>
              <a:ext uri="{FF2B5EF4-FFF2-40B4-BE49-F238E27FC236}">
                <a16:creationId xmlns:a16="http://schemas.microsoft.com/office/drawing/2014/main" id="{2CE438B3-8E71-42F1-91E7-72908D8C2FE4}"/>
              </a:ext>
            </a:extLst>
          </p:cNvPr>
          <p:cNvSpPr txBox="1"/>
          <p:nvPr/>
        </p:nvSpPr>
        <p:spPr>
          <a:xfrm>
            <a:off x="2652874" y="716643"/>
            <a:ext cx="8662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78">
              <a:defRPr/>
            </a:pPr>
            <a:r>
              <a:rPr lang="nb-NO" sz="3600">
                <a:solidFill>
                  <a:prstClr val="white"/>
                </a:solidFill>
                <a:latin typeface="Calibri" panose="020F0502020204030204"/>
              </a:rPr>
              <a:t>RSE</a:t>
            </a:r>
          </a:p>
        </p:txBody>
      </p:sp>
      <p:sp>
        <p:nvSpPr>
          <p:cNvPr id="15" name="TekstSylinder 14">
            <a:extLst>
              <a:ext uri="{FF2B5EF4-FFF2-40B4-BE49-F238E27FC236}">
                <a16:creationId xmlns:a16="http://schemas.microsoft.com/office/drawing/2014/main" id="{4A61E3BD-8778-4A2C-A0C6-DC71D3354C6D}"/>
              </a:ext>
            </a:extLst>
          </p:cNvPr>
          <p:cNvSpPr txBox="1"/>
          <p:nvPr/>
        </p:nvSpPr>
        <p:spPr>
          <a:xfrm>
            <a:off x="5162614" y="700154"/>
            <a:ext cx="8980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78">
              <a:defRPr/>
            </a:pPr>
            <a:r>
              <a:rPr lang="nb-NO" sz="3600">
                <a:solidFill>
                  <a:prstClr val="white"/>
                </a:solidFill>
                <a:latin typeface="Calibri" panose="020F0502020204030204"/>
              </a:rPr>
              <a:t>LAB</a:t>
            </a:r>
          </a:p>
        </p:txBody>
      </p:sp>
      <p:sp>
        <p:nvSpPr>
          <p:cNvPr id="16" name="TekstSylinder 15">
            <a:extLst>
              <a:ext uri="{FF2B5EF4-FFF2-40B4-BE49-F238E27FC236}">
                <a16:creationId xmlns:a16="http://schemas.microsoft.com/office/drawing/2014/main" id="{2659CB8E-A243-4ABD-ACA3-31297DF0BE1F}"/>
              </a:ext>
            </a:extLst>
          </p:cNvPr>
          <p:cNvSpPr txBox="1"/>
          <p:nvPr/>
        </p:nvSpPr>
        <p:spPr>
          <a:xfrm>
            <a:off x="5162613" y="3370765"/>
            <a:ext cx="9573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78">
              <a:defRPr/>
            </a:pPr>
            <a:r>
              <a:rPr lang="nb-NO" sz="3600">
                <a:solidFill>
                  <a:prstClr val="white"/>
                </a:solidFill>
                <a:latin typeface="Calibri" panose="020F0502020204030204"/>
              </a:rPr>
              <a:t>HPC</a:t>
            </a:r>
          </a:p>
        </p:txBody>
      </p:sp>
      <p:sp>
        <p:nvSpPr>
          <p:cNvPr id="17" name="TekstSylinder 16">
            <a:extLst>
              <a:ext uri="{FF2B5EF4-FFF2-40B4-BE49-F238E27FC236}">
                <a16:creationId xmlns:a16="http://schemas.microsoft.com/office/drawing/2014/main" id="{53A18E8D-B340-4BB0-AE4E-CD576535281A}"/>
              </a:ext>
            </a:extLst>
          </p:cNvPr>
          <p:cNvSpPr txBox="1"/>
          <p:nvPr/>
        </p:nvSpPr>
        <p:spPr>
          <a:xfrm>
            <a:off x="665847" y="3370764"/>
            <a:ext cx="1053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78">
              <a:defRPr/>
            </a:pPr>
            <a:r>
              <a:rPr lang="nb-NO" sz="3600">
                <a:solidFill>
                  <a:prstClr val="white"/>
                </a:solidFill>
                <a:latin typeface="Calibri" panose="020F0502020204030204"/>
              </a:rPr>
              <a:t>Mim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C2622944-2217-4D38-939C-0762C591E933}"/>
              </a:ext>
            </a:extLst>
          </p:cNvPr>
          <p:cNvSpPr>
            <a:spLocks noChangeAspect="1"/>
          </p:cNvSpPr>
          <p:nvPr/>
        </p:nvSpPr>
        <p:spPr>
          <a:xfrm>
            <a:off x="6845209" y="2353669"/>
            <a:ext cx="1890000" cy="1854848"/>
          </a:xfrm>
          <a:prstGeom prst="ellipse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 defTabSz="457166">
              <a:defRPr/>
            </a:pPr>
            <a:r>
              <a:rPr lang="nb-NO" sz="1200">
                <a:solidFill>
                  <a:prstClr val="white"/>
                </a:solidFill>
                <a:latin typeface="Arial" panose="020B0604020202020204"/>
              </a:rPr>
              <a:t>High</a:t>
            </a:r>
          </a:p>
          <a:p>
            <a:pPr algn="ctr" defTabSz="457166">
              <a:defRPr/>
            </a:pPr>
            <a:r>
              <a:rPr lang="nb-NO" sz="1200" err="1">
                <a:solidFill>
                  <a:prstClr val="white"/>
                </a:solidFill>
                <a:latin typeface="Arial" panose="020B0604020202020204"/>
              </a:rPr>
              <a:t>Performance</a:t>
            </a:r>
            <a:endParaRPr lang="nb-NO" sz="1200">
              <a:solidFill>
                <a:prstClr val="white"/>
              </a:solidFill>
              <a:latin typeface="Arial" panose="020B0604020202020204"/>
            </a:endParaRPr>
          </a:p>
          <a:p>
            <a:pPr algn="ctr" defTabSz="457166">
              <a:defRPr/>
            </a:pPr>
            <a:r>
              <a:rPr lang="nb-NO" sz="1200">
                <a:solidFill>
                  <a:prstClr val="white"/>
                </a:solidFill>
                <a:latin typeface="Arial" panose="020B0604020202020204"/>
              </a:rPr>
              <a:t>Computing</a:t>
            </a:r>
          </a:p>
        </p:txBody>
      </p:sp>
      <p:sp>
        <p:nvSpPr>
          <p:cNvPr id="9" name="TekstSylinder 8">
            <a:extLst>
              <a:ext uri="{FF2B5EF4-FFF2-40B4-BE49-F238E27FC236}">
                <a16:creationId xmlns:a16="http://schemas.microsoft.com/office/drawing/2014/main" id="{608BC416-E80E-41D8-808A-CEEA496B4681}"/>
              </a:ext>
            </a:extLst>
          </p:cNvPr>
          <p:cNvSpPr txBox="1"/>
          <p:nvPr/>
        </p:nvSpPr>
        <p:spPr>
          <a:xfrm>
            <a:off x="7284543" y="2544472"/>
            <a:ext cx="9573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78">
              <a:defRPr/>
            </a:pPr>
            <a:r>
              <a:rPr lang="nb-NO" sz="3600">
                <a:solidFill>
                  <a:prstClr val="white"/>
                </a:solidFill>
                <a:latin typeface="Calibri" panose="020F0502020204030204"/>
              </a:rPr>
              <a:t>HPC</a:t>
            </a:r>
          </a:p>
        </p:txBody>
      </p:sp>
      <p:pic>
        <p:nvPicPr>
          <p:cNvPr id="2" name="Bilde 1">
            <a:extLst>
              <a:ext uri="{FF2B5EF4-FFF2-40B4-BE49-F238E27FC236}">
                <a16:creationId xmlns:a16="http://schemas.microsoft.com/office/drawing/2014/main" id="{5F5E184E-F142-48BB-AAB8-F67273DE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180" y="140944"/>
            <a:ext cx="5535460" cy="45596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5465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llipse 5">
            <a:extLst>
              <a:ext uri="{FF2B5EF4-FFF2-40B4-BE49-F238E27FC236}">
                <a16:creationId xmlns:a16="http://schemas.microsoft.com/office/drawing/2014/main" id="{CD111DBB-EAF6-4ADC-9E09-DF0EBF1E84C0}"/>
              </a:ext>
            </a:extLst>
          </p:cNvPr>
          <p:cNvSpPr>
            <a:spLocks noChangeAspect="1"/>
          </p:cNvSpPr>
          <p:nvPr/>
        </p:nvSpPr>
        <p:spPr>
          <a:xfrm>
            <a:off x="381264" y="2856060"/>
            <a:ext cx="1851893" cy="1890000"/>
          </a:xfrm>
          <a:prstGeom prst="ellipse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 defTabSz="457166">
              <a:defRPr/>
            </a:pPr>
            <a:r>
              <a:rPr lang="nb-NO" sz="1200">
                <a:solidFill>
                  <a:prstClr val="white"/>
                </a:solidFill>
                <a:latin typeface="Arial" panose="020B0604020202020204"/>
              </a:rPr>
              <a:t>IT support for </a:t>
            </a:r>
            <a:r>
              <a:rPr lang="nb-NO" sz="1200" err="1">
                <a:solidFill>
                  <a:prstClr val="white"/>
                </a:solidFill>
                <a:latin typeface="Arial" panose="020B0604020202020204"/>
              </a:rPr>
              <a:t>PhD</a:t>
            </a:r>
            <a:r>
              <a:rPr lang="nb-NO" sz="1200">
                <a:solidFill>
                  <a:prstClr val="white"/>
                </a:solidFill>
                <a:latin typeface="Arial" panose="020B0604020202020204"/>
              </a:rPr>
              <a:t> students</a:t>
            </a:r>
          </a:p>
        </p:txBody>
      </p:sp>
      <p:sp>
        <p:nvSpPr>
          <p:cNvPr id="14" name="TekstSylinder 13">
            <a:extLst>
              <a:ext uri="{FF2B5EF4-FFF2-40B4-BE49-F238E27FC236}">
                <a16:creationId xmlns:a16="http://schemas.microsoft.com/office/drawing/2014/main" id="{2CE438B3-8E71-42F1-91E7-72908D8C2FE4}"/>
              </a:ext>
            </a:extLst>
          </p:cNvPr>
          <p:cNvSpPr txBox="1"/>
          <p:nvPr/>
        </p:nvSpPr>
        <p:spPr>
          <a:xfrm>
            <a:off x="2652874" y="716643"/>
            <a:ext cx="8662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78">
              <a:defRPr/>
            </a:pPr>
            <a:r>
              <a:rPr lang="nb-NO" sz="3600">
                <a:solidFill>
                  <a:prstClr val="white"/>
                </a:solidFill>
                <a:latin typeface="Calibri" panose="020F0502020204030204"/>
              </a:rPr>
              <a:t>RSE</a:t>
            </a:r>
          </a:p>
        </p:txBody>
      </p:sp>
      <p:sp>
        <p:nvSpPr>
          <p:cNvPr id="15" name="TekstSylinder 14">
            <a:extLst>
              <a:ext uri="{FF2B5EF4-FFF2-40B4-BE49-F238E27FC236}">
                <a16:creationId xmlns:a16="http://schemas.microsoft.com/office/drawing/2014/main" id="{4A61E3BD-8778-4A2C-A0C6-DC71D3354C6D}"/>
              </a:ext>
            </a:extLst>
          </p:cNvPr>
          <p:cNvSpPr txBox="1"/>
          <p:nvPr/>
        </p:nvSpPr>
        <p:spPr>
          <a:xfrm>
            <a:off x="5162614" y="700154"/>
            <a:ext cx="8980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78">
              <a:defRPr/>
            </a:pPr>
            <a:r>
              <a:rPr lang="nb-NO" sz="3600">
                <a:solidFill>
                  <a:prstClr val="white"/>
                </a:solidFill>
                <a:latin typeface="Calibri" panose="020F0502020204030204"/>
              </a:rPr>
              <a:t>LAB</a:t>
            </a:r>
          </a:p>
        </p:txBody>
      </p:sp>
      <p:sp>
        <p:nvSpPr>
          <p:cNvPr id="16" name="TekstSylinder 15">
            <a:extLst>
              <a:ext uri="{FF2B5EF4-FFF2-40B4-BE49-F238E27FC236}">
                <a16:creationId xmlns:a16="http://schemas.microsoft.com/office/drawing/2014/main" id="{2659CB8E-A243-4ABD-ACA3-31297DF0BE1F}"/>
              </a:ext>
            </a:extLst>
          </p:cNvPr>
          <p:cNvSpPr txBox="1"/>
          <p:nvPr/>
        </p:nvSpPr>
        <p:spPr>
          <a:xfrm>
            <a:off x="5162613" y="3370765"/>
            <a:ext cx="9573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78">
              <a:defRPr/>
            </a:pPr>
            <a:r>
              <a:rPr lang="nb-NO" sz="3600">
                <a:solidFill>
                  <a:prstClr val="white"/>
                </a:solidFill>
                <a:latin typeface="Calibri" panose="020F0502020204030204"/>
              </a:rPr>
              <a:t>HPC</a:t>
            </a:r>
          </a:p>
        </p:txBody>
      </p:sp>
      <p:sp>
        <p:nvSpPr>
          <p:cNvPr id="17" name="TekstSylinder 16">
            <a:extLst>
              <a:ext uri="{FF2B5EF4-FFF2-40B4-BE49-F238E27FC236}">
                <a16:creationId xmlns:a16="http://schemas.microsoft.com/office/drawing/2014/main" id="{53A18E8D-B340-4BB0-AE4E-CD576535281A}"/>
              </a:ext>
            </a:extLst>
          </p:cNvPr>
          <p:cNvSpPr txBox="1"/>
          <p:nvPr/>
        </p:nvSpPr>
        <p:spPr>
          <a:xfrm>
            <a:off x="665848" y="3370764"/>
            <a:ext cx="12827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78">
              <a:defRPr/>
            </a:pPr>
            <a:r>
              <a:rPr lang="nb-NO" sz="3600">
                <a:solidFill>
                  <a:prstClr val="white"/>
                </a:solidFill>
                <a:latin typeface="Calibri" panose="020F0502020204030204"/>
              </a:rPr>
              <a:t>Mime</a:t>
            </a:r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A5A0DD82-16F9-4FDD-87BA-2F5447A27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7776" y="0"/>
            <a:ext cx="443707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442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BA96DDD-9AA9-6546-858C-E43DD7F4F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NTNU Open Research Data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F9A53656-AF37-7341-9D2D-FF8EA12E8B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err="1"/>
              <a:t>DataverseNO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645729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0911A-52FE-4ECE-9BA5-27CF9EFB3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Science at NTNU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169AAE-39C1-4684-8B72-7EF2A68DE7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5510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492C831-2CA8-4223-A942-CEE552546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917" y="152075"/>
            <a:ext cx="7640664" cy="19383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Bilde 4" descr="Et bilde som inneholder tekst&#10;&#10;Automatisk generert beskrivelse">
            <a:extLst>
              <a:ext uri="{FF2B5EF4-FFF2-40B4-BE49-F238E27FC236}">
                <a16:creationId xmlns:a16="http://schemas.microsoft.com/office/drawing/2014/main" id="{FB3F1E54-AC08-47A2-9C8F-5F08749D1D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7891" y="1382450"/>
            <a:ext cx="4306420" cy="35358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65476F1-E2C4-4707-87D9-953D4548A092}"/>
              </a:ext>
            </a:extLst>
          </p:cNvPr>
          <p:cNvSpPr txBox="1"/>
          <p:nvPr/>
        </p:nvSpPr>
        <p:spPr>
          <a:xfrm>
            <a:off x="286439" y="2571750"/>
            <a:ext cx="3437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For data that does not fit into disciplinary or domain specific archives/repositories</a:t>
            </a:r>
          </a:p>
        </p:txBody>
      </p:sp>
    </p:spTree>
    <p:extLst>
      <p:ext uri="{BB962C8B-B14F-4D97-AF65-F5344CB8AC3E}">
        <p14:creationId xmlns:p14="http://schemas.microsoft.com/office/powerpoint/2010/main" val="1820281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55C031E-B005-4256-990E-95DFE40AF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220" y="400388"/>
            <a:ext cx="5865559" cy="43427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879719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FAAC8E6-4E07-42A2-B871-2C8877FA9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363" y="3533480"/>
            <a:ext cx="6501539" cy="12819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Bilde 5" descr="Et bilde som inneholder bord&#10;&#10;Automatisk generert beskrivelse">
            <a:extLst>
              <a:ext uri="{FF2B5EF4-FFF2-40B4-BE49-F238E27FC236}">
                <a16:creationId xmlns:a16="http://schemas.microsoft.com/office/drawing/2014/main" id="{50F57CA7-D836-4EFC-895E-AB2E3C3F9E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4806" y="539481"/>
            <a:ext cx="4634192" cy="26425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55E2D53-DFBB-4084-8FCF-928656B92D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739" y="328091"/>
            <a:ext cx="3373386" cy="30653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2C99B2-D72B-4230-A082-1228EDC58874}"/>
              </a:ext>
            </a:extLst>
          </p:cNvPr>
          <p:cNvSpPr txBox="1"/>
          <p:nvPr/>
        </p:nvSpPr>
        <p:spPr>
          <a:xfrm>
            <a:off x="7093698" y="3533480"/>
            <a:ext cx="179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Ensures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FAIRness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35389CC-3233-48B7-ADDA-9B3EC3E6EBC1}"/>
              </a:ext>
            </a:extLst>
          </p:cNvPr>
          <p:cNvSpPr/>
          <p:nvPr/>
        </p:nvSpPr>
        <p:spPr>
          <a:xfrm>
            <a:off x="438150" y="679450"/>
            <a:ext cx="2463800" cy="14605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2846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7980" y="1302565"/>
            <a:ext cx="4655129" cy="36023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7BF529B-3BD2-4090-A00D-6023CED8C2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148" y="179140"/>
            <a:ext cx="3859023" cy="22468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AE46CAD-8A52-4E39-9A37-C1E2EED15A3C}"/>
              </a:ext>
            </a:extLst>
          </p:cNvPr>
          <p:cNvSpPr txBox="1"/>
          <p:nvPr/>
        </p:nvSpPr>
        <p:spPr>
          <a:xfrm>
            <a:off x="333955" y="2878372"/>
            <a:ext cx="26875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Log in with FEIDE user (NTNU user), see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hlinkClick r:id="rId4"/>
              </a:rPr>
              <a:t>wiki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for further information on how to publish data.</a:t>
            </a:r>
          </a:p>
        </p:txBody>
      </p:sp>
    </p:spTree>
    <p:extLst>
      <p:ext uri="{BB962C8B-B14F-4D97-AF65-F5344CB8AC3E}">
        <p14:creationId xmlns:p14="http://schemas.microsoft.com/office/powerpoint/2010/main" val="38663310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97CE0-1F96-4469-8ED5-F23A96D7C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Open Source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12149C-B93C-4740-A3C6-ACFAA51C8CE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2262224" y="1349375"/>
            <a:ext cx="4619552" cy="33448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873347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9B932F-2EC0-4185-9631-C42EFC499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 &amp; Support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B8C5DB-733A-43F7-9E54-629FDF4B6F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404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628649" y="273844"/>
            <a:ext cx="8074775" cy="994172"/>
          </a:xfrm>
        </p:spPr>
        <p:txBody>
          <a:bodyPr>
            <a:normAutofit fontScale="90000"/>
          </a:bodyPr>
          <a:lstStyle/>
          <a:p>
            <a:r>
              <a:rPr lang="nb-NO" dirty="0">
                <a:latin typeface="Open Sans"/>
              </a:rPr>
              <a:t>Support and </a:t>
            </a:r>
            <a:r>
              <a:rPr lang="nb-NO" dirty="0" err="1">
                <a:latin typeface="Open Sans"/>
              </a:rPr>
              <a:t>guidance</a:t>
            </a:r>
            <a:r>
              <a:rPr lang="nb-NO" dirty="0">
                <a:latin typeface="Open Sans"/>
              </a:rPr>
              <a:t>: </a:t>
            </a:r>
            <a:r>
              <a:rPr lang="nb-NO" dirty="0">
                <a:solidFill>
                  <a:schemeClr val="bg1"/>
                </a:solidFill>
                <a:latin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Research Data @NTNU</a:t>
            </a:r>
            <a:endParaRPr lang="en-US">
              <a:solidFill>
                <a:schemeClr val="bg1"/>
              </a:solidFill>
              <a:latin typeface="Open Sans"/>
            </a:endParaRP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232228" y="1200151"/>
            <a:ext cx="4621125" cy="33944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b-NO" dirty="0">
                <a:latin typeface="Open Sans"/>
              </a:rPr>
              <a:t>Central support service for </a:t>
            </a:r>
            <a:r>
              <a:rPr lang="nb-NO" dirty="0" err="1">
                <a:latin typeface="Open Sans"/>
              </a:rPr>
              <a:t>research</a:t>
            </a:r>
            <a:r>
              <a:rPr lang="nb-NO" dirty="0">
                <a:latin typeface="Open Sans"/>
              </a:rPr>
              <a:t> data</a:t>
            </a:r>
          </a:p>
          <a:p>
            <a:pPr lvl="1"/>
            <a:r>
              <a:rPr lang="nb-NO" dirty="0" err="1">
                <a:latin typeface="Open Sans"/>
              </a:rPr>
              <a:t>Coordinated</a:t>
            </a:r>
            <a:r>
              <a:rPr lang="nb-NO" dirty="0">
                <a:latin typeface="Open Sans"/>
              </a:rPr>
              <a:t> by </a:t>
            </a:r>
            <a:r>
              <a:rPr lang="nb-NO" dirty="0" err="1">
                <a:latin typeface="Open Sans"/>
              </a:rPr>
              <a:t>the</a:t>
            </a:r>
            <a:r>
              <a:rPr lang="nb-NO" dirty="0">
                <a:latin typeface="Open Sans"/>
              </a:rPr>
              <a:t> </a:t>
            </a:r>
            <a:r>
              <a:rPr lang="nb-NO" dirty="0" err="1">
                <a:latin typeface="Open Sans"/>
              </a:rPr>
              <a:t>library</a:t>
            </a:r>
            <a:r>
              <a:rPr lang="nb-NO" dirty="0">
                <a:latin typeface="Open Sans"/>
              </a:rPr>
              <a:t> in </a:t>
            </a:r>
            <a:r>
              <a:rPr lang="nb-NO" dirty="0" err="1">
                <a:latin typeface="Open Sans"/>
              </a:rPr>
              <a:t>close</a:t>
            </a:r>
            <a:r>
              <a:rPr lang="nb-NO" dirty="0">
                <a:latin typeface="Open Sans"/>
              </a:rPr>
              <a:t> </a:t>
            </a:r>
            <a:r>
              <a:rPr lang="nb-NO" dirty="0" err="1">
                <a:latin typeface="Open Sans"/>
              </a:rPr>
              <a:t>collaboration</a:t>
            </a:r>
            <a:r>
              <a:rPr lang="nb-NO" dirty="0">
                <a:latin typeface="Open Sans"/>
              </a:rPr>
              <a:t> </a:t>
            </a:r>
            <a:r>
              <a:rPr lang="nb-NO" dirty="0" err="1">
                <a:latin typeface="Open Sans"/>
              </a:rPr>
              <a:t>with</a:t>
            </a:r>
            <a:r>
              <a:rPr lang="nb-NO" dirty="0">
                <a:latin typeface="Open Sans"/>
              </a:rPr>
              <a:t> IT</a:t>
            </a:r>
            <a:endParaRPr lang="nb-NO" dirty="0">
              <a:latin typeface="Open Sans"/>
              <a:ea typeface="Open Sans"/>
              <a:cs typeface="Open Sans"/>
            </a:endParaRPr>
          </a:p>
          <a:p>
            <a:pPr lvl="1"/>
            <a:r>
              <a:rPr lang="nb-NO" dirty="0">
                <a:latin typeface="Open Sans"/>
              </a:rPr>
              <a:t>Support for data management </a:t>
            </a:r>
            <a:r>
              <a:rPr lang="nb-NO" dirty="0" err="1">
                <a:latin typeface="Open Sans"/>
              </a:rPr>
              <a:t>throughout</a:t>
            </a:r>
            <a:r>
              <a:rPr lang="nb-NO" dirty="0">
                <a:latin typeface="Open Sans"/>
              </a:rPr>
              <a:t> </a:t>
            </a:r>
            <a:r>
              <a:rPr lang="nb-NO" dirty="0" err="1">
                <a:latin typeface="Open Sans"/>
              </a:rPr>
              <a:t>the</a:t>
            </a:r>
            <a:r>
              <a:rPr lang="nb-NO" dirty="0">
                <a:latin typeface="Open Sans"/>
              </a:rPr>
              <a:t> data </a:t>
            </a:r>
            <a:r>
              <a:rPr lang="nb-NO" dirty="0" err="1">
                <a:latin typeface="Open Sans"/>
              </a:rPr>
              <a:t>lifecycle</a:t>
            </a:r>
            <a:endParaRPr lang="nb-NO" dirty="0">
              <a:solidFill>
                <a:srgbClr val="F2F2F2"/>
              </a:solidFill>
              <a:latin typeface="Open Sans"/>
              <a:ea typeface="Open Sans"/>
              <a:cs typeface="Open Sans"/>
            </a:endParaRPr>
          </a:p>
          <a:p>
            <a:pPr marL="0" indent="0">
              <a:buNone/>
            </a:pPr>
            <a:endParaRPr lang="nb-NO" sz="2000" dirty="0">
              <a:latin typeface="Open Sans"/>
              <a:ea typeface="Open Sans"/>
              <a:cs typeface="Open Sans"/>
            </a:endParaRPr>
          </a:p>
          <a:p>
            <a:endParaRPr lang="en-US" dirty="0">
              <a:latin typeface="Open Sans"/>
            </a:endParaRPr>
          </a:p>
        </p:txBody>
      </p:sp>
      <p:pic>
        <p:nvPicPr>
          <p:cNvPr id="6" name="Bilde 5">
            <a:extLst>
              <a:ext uri="{FF2B5EF4-FFF2-40B4-BE49-F238E27FC236}">
                <a16:creationId xmlns:a16="http://schemas.microsoft.com/office/drawing/2014/main" id="{003DE62B-B47B-40CF-AE0F-B0BD0F7302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25" r="13529"/>
          <a:stretch/>
        </p:blipFill>
        <p:spPr>
          <a:xfrm>
            <a:off x="4853353" y="1429898"/>
            <a:ext cx="4051684" cy="2715752"/>
          </a:xfrm>
          <a:prstGeom prst="rect">
            <a:avLst/>
          </a:prstGeom>
        </p:spPr>
      </p:pic>
      <p:pic>
        <p:nvPicPr>
          <p:cNvPr id="4" name="Bilde 4">
            <a:extLst>
              <a:ext uri="{FF2B5EF4-FFF2-40B4-BE49-F238E27FC236}">
                <a16:creationId xmlns:a16="http://schemas.microsoft.com/office/drawing/2014/main" id="{9233E401-D1F3-4B05-AE28-B5482D6856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8982" y="3096609"/>
            <a:ext cx="1852333" cy="16934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965170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2EACCF-BE5B-43E6-89B1-420C2957C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964" y="400343"/>
            <a:ext cx="8538072" cy="41290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97646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5EA792B-90C2-4DA7-8EFA-E969E38DF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Open Science at NTNU</a:t>
            </a:r>
          </a:p>
        </p:txBody>
      </p:sp>
      <p:pic>
        <p:nvPicPr>
          <p:cNvPr id="9" name="Bilde 4">
            <a:extLst>
              <a:ext uri="{FF2B5EF4-FFF2-40B4-BE49-F238E27FC236}">
                <a16:creationId xmlns:a16="http://schemas.microsoft.com/office/drawing/2014/main" id="{B04408D2-DA65-4DD0-8F3C-97001F3BD2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/>
        </p:blipFill>
        <p:spPr>
          <a:xfrm>
            <a:off x="7970583" y="2753955"/>
            <a:ext cx="907411" cy="21157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E9EA033-85E8-41D8-ABE0-85C810A71D78}"/>
              </a:ext>
            </a:extLst>
          </p:cNvPr>
          <p:cNvSpPr txBox="1"/>
          <p:nvPr/>
        </p:nvSpPr>
        <p:spPr>
          <a:xfrm>
            <a:off x="731520" y="1487978"/>
            <a:ext cx="66169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bg1">
                    <a:lumMod val="95000"/>
                  </a:schemeClr>
                </a:solidFill>
                <a:latin typeface="+mj-lt"/>
                <a:hlinkClick r:id="rId3"/>
              </a:rPr>
              <a:t>New policy for Open Science</a:t>
            </a:r>
            <a:r>
              <a:rPr lang="nb-NO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2020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Previously</a:t>
            </a:r>
            <a:r>
              <a:rPr lang="nb-NO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: Policy for Open Access (2014) and policy for Open Research Data (2018)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nb-NO" dirty="0">
              <a:solidFill>
                <a:schemeClr val="bg1">
                  <a:lumMod val="95000"/>
                </a:schemeClr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NTNU </a:t>
            </a:r>
            <a:r>
              <a:rPr lang="nb-NO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University</a:t>
            </a:r>
            <a:r>
              <a:rPr lang="nb-NO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Library </a:t>
            </a:r>
            <a:r>
              <a:rPr lang="nb-NO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point</a:t>
            </a:r>
            <a:r>
              <a:rPr lang="nb-NO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nb-NO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of</a:t>
            </a:r>
            <a:r>
              <a:rPr lang="nb-NO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</a:t>
            </a:r>
            <a:r>
              <a:rPr lang="nb-NO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contact</a:t>
            </a:r>
            <a:r>
              <a:rPr lang="nb-NO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and </a:t>
            </a:r>
            <a:r>
              <a:rPr lang="nb-NO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coordination</a:t>
            </a:r>
            <a:r>
              <a:rPr lang="nb-NO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for Open Science at NTNU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Support services, </a:t>
            </a:r>
            <a:r>
              <a:rPr lang="nb-NO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tools</a:t>
            </a:r>
            <a:r>
              <a:rPr lang="nb-NO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, and </a:t>
            </a:r>
            <a:r>
              <a:rPr lang="nb-NO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guidance</a:t>
            </a:r>
            <a:endParaRPr lang="nb-NO" dirty="0">
              <a:solidFill>
                <a:schemeClr val="bg1">
                  <a:lumMod val="95000"/>
                </a:schemeClr>
              </a:solidFill>
              <a:latin typeface="+mj-l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Collaboration </a:t>
            </a:r>
            <a:r>
              <a:rPr lang="nb-NO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with</a:t>
            </a:r>
            <a:r>
              <a:rPr lang="nb-NO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IT and </a:t>
            </a:r>
            <a:r>
              <a:rPr lang="nb-NO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departments</a:t>
            </a:r>
            <a:r>
              <a:rPr lang="nb-NO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/</a:t>
            </a:r>
            <a:r>
              <a:rPr lang="nb-NO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faculties</a:t>
            </a:r>
            <a:endParaRPr lang="nb-NO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01636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Open Sans"/>
              </a:rPr>
              <a:t>Research data at NTNU:</a:t>
            </a:r>
            <a:endParaRPr lang="en-US" dirty="0">
              <a:latin typeface="Open Sans"/>
            </a:endParaRP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457200" y="1200151"/>
            <a:ext cx="8061960" cy="3611546"/>
          </a:xfrm>
        </p:spPr>
        <p:txBody>
          <a:bodyPr>
            <a:normAutofit/>
          </a:bodyPr>
          <a:lstStyle/>
          <a:p>
            <a:r>
              <a:rPr lang="nb-NO" b="1" dirty="0">
                <a:latin typeface="Open Sans"/>
              </a:rPr>
              <a:t>As </a:t>
            </a:r>
            <a:r>
              <a:rPr lang="nb-NO" b="1" dirty="0" err="1">
                <a:latin typeface="Open Sans"/>
              </a:rPr>
              <a:t>open</a:t>
            </a:r>
            <a:r>
              <a:rPr lang="nb-NO" b="1" dirty="0">
                <a:latin typeface="Open Sans"/>
              </a:rPr>
              <a:t> as </a:t>
            </a:r>
            <a:r>
              <a:rPr lang="nb-NO" b="1" dirty="0" err="1">
                <a:latin typeface="Open Sans"/>
              </a:rPr>
              <a:t>possible</a:t>
            </a:r>
            <a:r>
              <a:rPr lang="nb-NO" b="1" dirty="0">
                <a:latin typeface="Open Sans"/>
              </a:rPr>
              <a:t>, as </a:t>
            </a:r>
            <a:r>
              <a:rPr lang="nb-NO" b="1" dirty="0" err="1">
                <a:latin typeface="Open Sans"/>
              </a:rPr>
              <a:t>closed</a:t>
            </a:r>
            <a:r>
              <a:rPr lang="nb-NO" b="1" dirty="0">
                <a:latin typeface="Open Sans"/>
              </a:rPr>
              <a:t> as </a:t>
            </a:r>
            <a:r>
              <a:rPr lang="nb-NO" b="1" dirty="0" err="1">
                <a:latin typeface="Open Sans"/>
              </a:rPr>
              <a:t>necessary</a:t>
            </a:r>
            <a:endParaRPr lang="nb-NO" b="1" dirty="0">
              <a:latin typeface="Open Sans"/>
            </a:endParaRPr>
          </a:p>
          <a:p>
            <a:endParaRPr lang="nb-NO" dirty="0">
              <a:latin typeface="Open Sans"/>
            </a:endParaRPr>
          </a:p>
          <a:p>
            <a:r>
              <a:rPr lang="nb-NO" b="1" dirty="0">
                <a:latin typeface="Open Sans"/>
              </a:rPr>
              <a:t>Data </a:t>
            </a:r>
            <a:r>
              <a:rPr lang="nb-NO" b="1" dirty="0" err="1">
                <a:latin typeface="Open Sans"/>
              </a:rPr>
              <a:t>should</a:t>
            </a:r>
            <a:r>
              <a:rPr lang="nb-NO" b="1" dirty="0">
                <a:latin typeface="Open Sans"/>
              </a:rPr>
              <a:t> be: </a:t>
            </a:r>
          </a:p>
          <a:p>
            <a:endParaRPr lang="nb-NO" dirty="0">
              <a:latin typeface="Open Sans"/>
            </a:endParaRPr>
          </a:p>
          <a:p>
            <a:endParaRPr lang="nb-NO" dirty="0">
              <a:latin typeface="Open Sans"/>
            </a:endParaRPr>
          </a:p>
          <a:p>
            <a:pPr marL="0" indent="0">
              <a:buNone/>
            </a:pPr>
            <a:endParaRPr lang="nb-NO" dirty="0">
              <a:latin typeface="Open Sans"/>
            </a:endParaRPr>
          </a:p>
          <a:p>
            <a:r>
              <a:rPr lang="nb-NO" sz="1900" dirty="0">
                <a:latin typeface="Open Sans"/>
              </a:rPr>
              <a:t>NTNU </a:t>
            </a:r>
            <a:r>
              <a:rPr lang="nb-NO" sz="1900" dirty="0" err="1">
                <a:latin typeface="Open Sans"/>
              </a:rPr>
              <a:t>guarantees</a:t>
            </a:r>
            <a:r>
              <a:rPr lang="nb-NO" sz="1900" dirty="0">
                <a:latin typeface="Open Sans"/>
              </a:rPr>
              <a:t> for </a:t>
            </a:r>
            <a:r>
              <a:rPr lang="nb-NO" sz="1900" dirty="0" err="1">
                <a:latin typeface="Open Sans"/>
              </a:rPr>
              <a:t>access</a:t>
            </a:r>
            <a:r>
              <a:rPr lang="nb-NO" sz="1900" dirty="0">
                <a:latin typeface="Open Sans"/>
              </a:rPr>
              <a:t> to </a:t>
            </a:r>
            <a:r>
              <a:rPr lang="nb-NO" sz="1900" dirty="0" err="1">
                <a:latin typeface="Open Sans"/>
              </a:rPr>
              <a:t>infrastructure</a:t>
            </a:r>
            <a:r>
              <a:rPr lang="nb-NO" sz="1900" dirty="0">
                <a:latin typeface="Open Sans"/>
              </a:rPr>
              <a:t> and support services</a:t>
            </a:r>
          </a:p>
          <a:p>
            <a:r>
              <a:rPr lang="nb-NO" sz="1900" dirty="0">
                <a:latin typeface="Open Sans"/>
              </a:rPr>
              <a:t>The </a:t>
            </a:r>
            <a:r>
              <a:rPr lang="nb-NO" sz="1900" dirty="0" err="1">
                <a:latin typeface="Open Sans"/>
              </a:rPr>
              <a:t>researcher</a:t>
            </a:r>
            <a:r>
              <a:rPr lang="nb-NO" sz="1900" dirty="0">
                <a:latin typeface="Open Sans"/>
              </a:rPr>
              <a:t> is </a:t>
            </a:r>
            <a:r>
              <a:rPr lang="nb-NO" sz="1900" dirty="0" err="1">
                <a:latin typeface="Open Sans"/>
              </a:rPr>
              <a:t>responsible</a:t>
            </a:r>
            <a:r>
              <a:rPr lang="nb-NO" sz="1900" dirty="0">
                <a:latin typeface="Open Sans"/>
              </a:rPr>
              <a:t> for </a:t>
            </a:r>
            <a:r>
              <a:rPr lang="nb-NO" sz="1900" dirty="0" err="1">
                <a:latin typeface="Open Sans"/>
              </a:rPr>
              <a:t>the</a:t>
            </a:r>
            <a:r>
              <a:rPr lang="nb-NO" sz="1900" dirty="0">
                <a:latin typeface="Open Sans"/>
              </a:rPr>
              <a:t> </a:t>
            </a:r>
            <a:r>
              <a:rPr lang="nb-NO" sz="1900" dirty="0" err="1">
                <a:latin typeface="Open Sans"/>
              </a:rPr>
              <a:t>quality</a:t>
            </a:r>
            <a:endParaRPr lang="nb-NO" sz="1900" dirty="0">
              <a:latin typeface="Open Sans"/>
            </a:endParaRPr>
          </a:p>
          <a:p>
            <a:r>
              <a:rPr lang="nb-NO" sz="1900" dirty="0">
                <a:latin typeface="Open Sans"/>
              </a:rPr>
              <a:t>All </a:t>
            </a:r>
            <a:r>
              <a:rPr lang="nb-NO" sz="1900" dirty="0" err="1">
                <a:latin typeface="Open Sans"/>
              </a:rPr>
              <a:t>projects</a:t>
            </a:r>
            <a:r>
              <a:rPr lang="nb-NO" sz="1900" dirty="0">
                <a:latin typeface="Open Sans"/>
              </a:rPr>
              <a:t> </a:t>
            </a:r>
            <a:r>
              <a:rPr lang="nb-NO" sz="1900" dirty="0" err="1">
                <a:latin typeface="Open Sans"/>
              </a:rPr>
              <a:t>should</a:t>
            </a:r>
            <a:r>
              <a:rPr lang="nb-NO" sz="1900" dirty="0">
                <a:latin typeface="Open Sans"/>
              </a:rPr>
              <a:t> have a DMP</a:t>
            </a:r>
          </a:p>
          <a:p>
            <a:pPr marL="0" indent="0">
              <a:buNone/>
            </a:pPr>
            <a:endParaRPr lang="nb-NO" sz="1900" dirty="0">
              <a:latin typeface="Open Sans"/>
            </a:endParaRPr>
          </a:p>
          <a:p>
            <a:endParaRPr lang="nb-NO" sz="1900" dirty="0">
              <a:latin typeface="Open Sans"/>
            </a:endParaRPr>
          </a:p>
        </p:txBody>
      </p:sp>
      <p:pic>
        <p:nvPicPr>
          <p:cNvPr id="4" name="Picture 4" descr="https://www.uio.no/for-ansatte/arbeidsstotte/fa/forskningsdata/bilder/fai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7294" y="1648568"/>
            <a:ext cx="1491429" cy="1587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5606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0250F6-6466-488E-AD19-7CA40386F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543"/>
            <a:ext cx="9144000" cy="5134413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1B078778-DC49-46BB-B680-83B36C597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b="0" dirty="0" err="1">
                <a:solidFill>
                  <a:schemeClr val="bg1"/>
                </a:solidFill>
                <a:latin typeface="Open Sans" panose="020B0606030504020204"/>
              </a:rPr>
              <a:t>Transparency</a:t>
            </a:r>
            <a:r>
              <a:rPr lang="nb-NO" b="0" dirty="0">
                <a:solidFill>
                  <a:schemeClr val="bg1"/>
                </a:solidFill>
                <a:latin typeface="Open Sans" panose="020B0606030504020204"/>
              </a:rPr>
              <a:t> …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A15826B-DB19-4788-8C56-01EEDB9F21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9771" y="1063229"/>
            <a:ext cx="4673197" cy="3763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2" descr="https://www.nature.com/polopoly_fs/7.36716.1469695923!/image/reproducibility-graphic-online1.jpeg_gen/derivatives/landscape_630/reproducibility-graphic-online1.jpeg">
            <a:extLst>
              <a:ext uri="{FF2B5EF4-FFF2-40B4-BE49-F238E27FC236}">
                <a16:creationId xmlns:a16="http://schemas.microsoft.com/office/drawing/2014/main" id="{A561BCA3-76D9-454B-B8BC-2DAD346FC4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912" y="1200151"/>
            <a:ext cx="2603775" cy="22111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kstSylinder 5">
            <a:extLst>
              <a:ext uri="{FF2B5EF4-FFF2-40B4-BE49-F238E27FC236}">
                <a16:creationId xmlns:a16="http://schemas.microsoft.com/office/drawing/2014/main" id="{3C76BABA-C601-4C88-A117-5B83B94BF9E1}"/>
              </a:ext>
            </a:extLst>
          </p:cNvPr>
          <p:cNvSpPr txBox="1"/>
          <p:nvPr/>
        </p:nvSpPr>
        <p:spPr>
          <a:xfrm>
            <a:off x="311032" y="3626108"/>
            <a:ext cx="83470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</a:rPr>
              <a:t>1,500 scientists lift the lid on reproducibility</a:t>
            </a:r>
          </a:p>
          <a:p>
            <a:r>
              <a:rPr lang="en-US" sz="1200" i="1">
                <a:solidFill>
                  <a:schemeClr val="bg1"/>
                </a:solidFill>
              </a:rPr>
              <a:t>Survey sheds light on the ‘crisis’ rocking research.</a:t>
            </a:r>
          </a:p>
          <a:p>
            <a:r>
              <a:rPr lang="en-US" sz="1200" b="1" err="1">
                <a:solidFill>
                  <a:schemeClr val="bg1"/>
                </a:solidFill>
              </a:rPr>
              <a:t>Monya</a:t>
            </a:r>
            <a:r>
              <a:rPr lang="en-US" sz="1200" b="1">
                <a:solidFill>
                  <a:schemeClr val="bg1"/>
                </a:solidFill>
              </a:rPr>
              <a:t> Baker</a:t>
            </a:r>
          </a:p>
          <a:p>
            <a:endParaRPr lang="en-US" sz="1200">
              <a:solidFill>
                <a:schemeClr val="bg1"/>
              </a:solidFill>
            </a:endParaRPr>
          </a:p>
          <a:p>
            <a:r>
              <a:rPr lang="en-US" sz="1200">
                <a:solidFill>
                  <a:schemeClr val="bg1"/>
                </a:solidFill>
              </a:rPr>
              <a:t>Nature 533, 452–454 (26 May 2016) doi:10.1038/533452a</a:t>
            </a:r>
          </a:p>
        </p:txBody>
      </p:sp>
    </p:spTree>
    <p:extLst>
      <p:ext uri="{BB962C8B-B14F-4D97-AF65-F5344CB8AC3E}">
        <p14:creationId xmlns:p14="http://schemas.microsoft.com/office/powerpoint/2010/main" val="3240447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FE50D-A2A7-4D64-A720-93D6C97D3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… and reuse!</a:t>
            </a:r>
            <a:endParaRPr lang="nb-NO">
              <a:solidFill>
                <a:schemeClr val="bg1"/>
              </a:solidFill>
              <a:latin typeface="Open San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B6B9B7-9C8A-4D78-9ED4-6AD338C1232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447446" y="1549479"/>
            <a:ext cx="4258565" cy="20445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33DBA3A-8026-4E1E-8C77-A159F144D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7709" y="421951"/>
            <a:ext cx="4114171" cy="13633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8AAEE1-6573-4AD2-9265-985EDF937CAA}"/>
              </a:ext>
            </a:extLst>
          </p:cNvPr>
          <p:cNvSpPr txBox="1"/>
          <p:nvPr/>
        </p:nvSpPr>
        <p:spPr>
          <a:xfrm>
            <a:off x="160147" y="1001555"/>
            <a:ext cx="38862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sz="2000" err="1">
                <a:solidFill>
                  <a:schemeClr val="bg1">
                    <a:lumMod val="95000"/>
                  </a:schemeClr>
                </a:solidFill>
                <a:latin typeface="Open Sans"/>
              </a:rPr>
              <a:t>Where</a:t>
            </a:r>
            <a:r>
              <a:rPr lang="nb-NO" sz="2000">
                <a:solidFill>
                  <a:schemeClr val="bg1">
                    <a:lumMod val="95000"/>
                  </a:schemeClr>
                </a:solidFill>
                <a:latin typeface="Open Sans"/>
              </a:rPr>
              <a:t> to </a:t>
            </a:r>
            <a:r>
              <a:rPr lang="nb-NO" sz="2000" err="1">
                <a:solidFill>
                  <a:schemeClr val="bg1">
                    <a:lumMod val="95000"/>
                  </a:schemeClr>
                </a:solidFill>
                <a:latin typeface="Open Sans"/>
              </a:rPr>
              <a:t>find</a:t>
            </a:r>
            <a:r>
              <a:rPr lang="nb-NO" sz="2000">
                <a:solidFill>
                  <a:schemeClr val="bg1">
                    <a:lumMod val="95000"/>
                  </a:schemeClr>
                </a:solidFill>
                <a:latin typeface="Open Sans"/>
              </a:rPr>
              <a:t> data?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b-NO" sz="1600">
                <a:solidFill>
                  <a:schemeClr val="bg1">
                    <a:lumMod val="95000"/>
                  </a:schemeClr>
                </a:solidFill>
                <a:latin typeface="Open Sans"/>
              </a:rPr>
              <a:t>BASE (Bielefeld </a:t>
            </a:r>
            <a:r>
              <a:rPr lang="nb-NO" sz="1600" err="1">
                <a:solidFill>
                  <a:schemeClr val="bg1">
                    <a:lumMod val="95000"/>
                  </a:schemeClr>
                </a:solidFill>
                <a:latin typeface="Open Sans"/>
              </a:rPr>
              <a:t>Academic</a:t>
            </a:r>
            <a:r>
              <a:rPr lang="nb-NO" sz="1600">
                <a:solidFill>
                  <a:schemeClr val="bg1">
                    <a:lumMod val="95000"/>
                  </a:schemeClr>
                </a:solidFill>
                <a:latin typeface="Open Sans"/>
              </a:rPr>
              <a:t> </a:t>
            </a:r>
            <a:r>
              <a:rPr lang="nb-NO" sz="1600" err="1">
                <a:solidFill>
                  <a:schemeClr val="bg1">
                    <a:lumMod val="95000"/>
                  </a:schemeClr>
                </a:solidFill>
                <a:latin typeface="Open Sans"/>
              </a:rPr>
              <a:t>Search</a:t>
            </a:r>
            <a:r>
              <a:rPr lang="nb-NO" sz="1600">
                <a:solidFill>
                  <a:schemeClr val="bg1">
                    <a:lumMod val="95000"/>
                  </a:schemeClr>
                </a:solidFill>
                <a:latin typeface="Open Sans"/>
              </a:rPr>
              <a:t> Engine)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nb-NO" sz="1400">
                <a:solidFill>
                  <a:schemeClr val="bg1">
                    <a:lumMod val="95000"/>
                  </a:schemeClr>
                </a:solidFill>
                <a:latin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www.base-search.net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b-NO" sz="1600" err="1">
                <a:solidFill>
                  <a:schemeClr val="bg1">
                    <a:lumMod val="95000"/>
                  </a:schemeClr>
                </a:solidFill>
                <a:latin typeface="Open Sans"/>
              </a:rPr>
              <a:t>DataCite</a:t>
            </a:r>
            <a:endParaRPr lang="nb-NO" sz="1600">
              <a:solidFill>
                <a:schemeClr val="bg1">
                  <a:lumMod val="95000"/>
                </a:schemeClr>
              </a:solidFill>
              <a:latin typeface="Open Sans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nb-NO" sz="1400">
                <a:solidFill>
                  <a:schemeClr val="bg1">
                    <a:lumMod val="95000"/>
                  </a:schemeClr>
                </a:solidFill>
                <a:latin typeface="Open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search.datacite.org</a:t>
            </a:r>
            <a:endParaRPr lang="nb-NO" sz="1400">
              <a:solidFill>
                <a:schemeClr val="bg1">
                  <a:lumMod val="95000"/>
                </a:schemeClr>
              </a:solidFill>
              <a:latin typeface="Open Sans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b-NO" sz="1600" err="1">
                <a:solidFill>
                  <a:schemeClr val="bg1">
                    <a:lumMod val="95000"/>
                  </a:schemeClr>
                </a:solidFill>
                <a:latin typeface="Open Sans"/>
              </a:rPr>
              <a:t>Elsevier</a:t>
            </a:r>
            <a:r>
              <a:rPr lang="nb-NO" sz="1600">
                <a:solidFill>
                  <a:schemeClr val="bg1">
                    <a:lumMod val="95000"/>
                  </a:schemeClr>
                </a:solidFill>
                <a:latin typeface="Open Sans"/>
              </a:rPr>
              <a:t> Data </a:t>
            </a:r>
            <a:r>
              <a:rPr lang="nb-NO" sz="1600" err="1">
                <a:solidFill>
                  <a:schemeClr val="bg1">
                    <a:lumMod val="95000"/>
                  </a:schemeClr>
                </a:solidFill>
                <a:latin typeface="Open Sans"/>
              </a:rPr>
              <a:t>Search</a:t>
            </a:r>
            <a:r>
              <a:rPr lang="nb-NO" sz="1600">
                <a:solidFill>
                  <a:schemeClr val="bg1">
                    <a:lumMod val="95000"/>
                  </a:schemeClr>
                </a:solidFill>
                <a:latin typeface="Open Sans"/>
              </a:rPr>
              <a:t> 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nb-NO" sz="1400">
                <a:solidFill>
                  <a:schemeClr val="bg1">
                    <a:lumMod val="95000"/>
                  </a:schemeClr>
                </a:solidFill>
                <a:latin typeface="Open San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datasearch.elsevier.com</a:t>
            </a:r>
            <a:endParaRPr lang="nb-NO" sz="1400">
              <a:solidFill>
                <a:schemeClr val="bg1">
                  <a:lumMod val="95000"/>
                </a:schemeClr>
              </a:solidFill>
              <a:latin typeface="Open Sans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b-NO" sz="1600">
                <a:solidFill>
                  <a:schemeClr val="bg1">
                    <a:lumMod val="95000"/>
                  </a:schemeClr>
                </a:solidFill>
                <a:latin typeface="Open Sans"/>
              </a:rPr>
              <a:t>Google </a:t>
            </a:r>
            <a:r>
              <a:rPr lang="nb-NO" sz="1600" err="1">
                <a:solidFill>
                  <a:schemeClr val="bg1">
                    <a:lumMod val="95000"/>
                  </a:schemeClr>
                </a:solidFill>
                <a:latin typeface="Open Sans"/>
              </a:rPr>
              <a:t>Dataset</a:t>
            </a:r>
            <a:r>
              <a:rPr lang="nb-NO" sz="1600">
                <a:solidFill>
                  <a:schemeClr val="bg1">
                    <a:lumMod val="95000"/>
                  </a:schemeClr>
                </a:solidFill>
                <a:latin typeface="Open Sans"/>
              </a:rPr>
              <a:t> </a:t>
            </a:r>
            <a:r>
              <a:rPr lang="nb-NO" sz="1600" err="1">
                <a:solidFill>
                  <a:schemeClr val="bg1">
                    <a:lumMod val="95000"/>
                  </a:schemeClr>
                </a:solidFill>
                <a:latin typeface="Open Sans"/>
              </a:rPr>
              <a:t>Search</a:t>
            </a:r>
            <a:r>
              <a:rPr lang="nb-NO" sz="1600">
                <a:solidFill>
                  <a:schemeClr val="bg1">
                    <a:lumMod val="95000"/>
                  </a:schemeClr>
                </a:solidFill>
                <a:latin typeface="Open Sans"/>
              </a:rPr>
              <a:t>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nb-NO" sz="1400">
                <a:solidFill>
                  <a:schemeClr val="bg1">
                    <a:lumMod val="9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https://datasetsearch.research.google.com/</a:t>
            </a:r>
            <a:endParaRPr lang="nb-NO" sz="1400">
              <a:solidFill>
                <a:schemeClr val="bg1">
                  <a:lumMod val="95000"/>
                </a:schemeClr>
              </a:solidFill>
              <a:latin typeface="Open Sans"/>
            </a:endParaRPr>
          </a:p>
          <a:p>
            <a:pPr lvl="1"/>
            <a:endParaRPr lang="nb-NO" sz="1600">
              <a:solidFill>
                <a:schemeClr val="bg1">
                  <a:lumMod val="95000"/>
                </a:schemeClr>
              </a:solidFill>
              <a:latin typeface="Open Sans"/>
            </a:endParaRPr>
          </a:p>
          <a:p>
            <a:r>
              <a:rPr lang="nb-NO" sz="2000">
                <a:solidFill>
                  <a:schemeClr val="bg1">
                    <a:lumMod val="95000"/>
                  </a:schemeClr>
                </a:solidFill>
                <a:latin typeface="Open Sans"/>
              </a:rPr>
              <a:t>	Registry </a:t>
            </a:r>
            <a:r>
              <a:rPr lang="nb-NO" sz="2000" err="1">
                <a:solidFill>
                  <a:schemeClr val="bg1">
                    <a:lumMod val="95000"/>
                  </a:schemeClr>
                </a:solidFill>
                <a:latin typeface="Open Sans"/>
              </a:rPr>
              <a:t>of</a:t>
            </a:r>
            <a:r>
              <a:rPr lang="nb-NO" sz="2000">
                <a:solidFill>
                  <a:schemeClr val="bg1">
                    <a:lumMod val="95000"/>
                  </a:schemeClr>
                </a:solidFill>
                <a:latin typeface="Open Sans"/>
              </a:rPr>
              <a:t> Research Data 	</a:t>
            </a:r>
            <a:r>
              <a:rPr lang="nb-NO" sz="2000" err="1">
                <a:solidFill>
                  <a:schemeClr val="bg1">
                    <a:lumMod val="95000"/>
                  </a:schemeClr>
                </a:solidFill>
                <a:latin typeface="Open Sans"/>
              </a:rPr>
              <a:t>Repositories</a:t>
            </a:r>
            <a:r>
              <a:rPr lang="nb-NO" sz="2000">
                <a:solidFill>
                  <a:schemeClr val="bg1">
                    <a:lumMod val="95000"/>
                  </a:schemeClr>
                </a:solidFill>
                <a:latin typeface="Open Sans"/>
              </a:rPr>
              <a:t> 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nb-NO" sz="1400">
                <a:solidFill>
                  <a:schemeClr val="bg1">
                    <a:lumMod val="95000"/>
                  </a:schemeClr>
                </a:solidFill>
                <a:latin typeface="Open Sans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re3data.org</a:t>
            </a:r>
            <a:endParaRPr lang="nb-NO" sz="1400">
              <a:solidFill>
                <a:schemeClr val="bg1">
                  <a:lumMod val="95000"/>
                </a:schemeClr>
              </a:solidFill>
              <a:latin typeface="Open San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A2933B0-8436-49E3-8D13-1B9821FFEFB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9"/>
          <a:stretch>
            <a:fillRect/>
          </a:stretch>
        </p:blipFill>
        <p:spPr>
          <a:xfrm>
            <a:off x="4091646" y="3358173"/>
            <a:ext cx="3886200" cy="11544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51598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98926F33-6285-4E4B-A804-0F9BC2226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NTNU Storage and Computing Resources</a:t>
            </a:r>
          </a:p>
        </p:txBody>
      </p:sp>
      <p:sp>
        <p:nvSpPr>
          <p:cNvPr id="6" name="Plassholder for tekst 5">
            <a:extLst>
              <a:ext uri="{FF2B5EF4-FFF2-40B4-BE49-F238E27FC236}">
                <a16:creationId xmlns:a16="http://schemas.microsoft.com/office/drawing/2014/main" id="{C57628F6-F3B9-E446-B21D-F8241CD111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50397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>
                <a:latin typeface="Open Sans"/>
              </a:rPr>
              <a:t>Storage: Information Security</a:t>
            </a:r>
            <a:endParaRPr lang="en-US">
              <a:latin typeface="Open Sans"/>
            </a:endParaRP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b-NO" dirty="0">
                <a:latin typeface="Open Sans"/>
              </a:rPr>
              <a:t>All </a:t>
            </a:r>
            <a:r>
              <a:rPr lang="nb-NO" dirty="0" err="1">
                <a:latin typeface="Open Sans"/>
              </a:rPr>
              <a:t>information</a:t>
            </a:r>
            <a:r>
              <a:rPr lang="nb-NO" dirty="0">
                <a:latin typeface="Open Sans"/>
              </a:rPr>
              <a:t> (</a:t>
            </a:r>
            <a:r>
              <a:rPr lang="nb-NO" dirty="0" err="1">
                <a:latin typeface="Open Sans"/>
              </a:rPr>
              <a:t>including</a:t>
            </a:r>
            <a:r>
              <a:rPr lang="nb-NO" dirty="0">
                <a:latin typeface="Open Sans"/>
              </a:rPr>
              <a:t> </a:t>
            </a:r>
            <a:r>
              <a:rPr lang="nb-NO" dirty="0" err="1">
                <a:latin typeface="Open Sans"/>
              </a:rPr>
              <a:t>research</a:t>
            </a:r>
            <a:r>
              <a:rPr lang="nb-NO" dirty="0">
                <a:latin typeface="Open Sans"/>
              </a:rPr>
              <a:t> data) </a:t>
            </a:r>
            <a:r>
              <a:rPr lang="nb-NO" dirty="0" err="1">
                <a:latin typeface="Open Sans"/>
              </a:rPr>
              <a:t>should</a:t>
            </a:r>
            <a:r>
              <a:rPr lang="nb-NO" dirty="0">
                <a:latin typeface="Open Sans"/>
              </a:rPr>
              <a:t> be </a:t>
            </a:r>
            <a:r>
              <a:rPr lang="nb-NO" dirty="0" err="1">
                <a:latin typeface="Open Sans"/>
              </a:rPr>
              <a:t>classified</a:t>
            </a:r>
            <a:r>
              <a:rPr lang="nb-NO" dirty="0">
                <a:latin typeface="Open Sans"/>
              </a:rPr>
              <a:t>, to </a:t>
            </a:r>
            <a:r>
              <a:rPr lang="nb-NO" dirty="0" err="1">
                <a:latin typeface="Open Sans"/>
              </a:rPr>
              <a:t>help</a:t>
            </a:r>
            <a:r>
              <a:rPr lang="nb-NO" dirty="0">
                <a:latin typeface="Open Sans"/>
              </a:rPr>
              <a:t> </a:t>
            </a:r>
            <a:r>
              <a:rPr lang="nb-NO" dirty="0" err="1">
                <a:latin typeface="Open Sans"/>
              </a:rPr>
              <a:t>choose</a:t>
            </a:r>
            <a:r>
              <a:rPr lang="nb-NO" dirty="0">
                <a:latin typeface="Open Sans"/>
              </a:rPr>
              <a:t> </a:t>
            </a:r>
            <a:r>
              <a:rPr lang="nb-NO" dirty="0" err="1">
                <a:latin typeface="Open Sans"/>
              </a:rPr>
              <a:t>the</a:t>
            </a:r>
            <a:r>
              <a:rPr lang="nb-NO" dirty="0">
                <a:latin typeface="Open Sans"/>
              </a:rPr>
              <a:t> </a:t>
            </a:r>
            <a:r>
              <a:rPr lang="nb-NO" dirty="0" err="1">
                <a:latin typeface="Open Sans"/>
              </a:rPr>
              <a:t>correct</a:t>
            </a:r>
            <a:r>
              <a:rPr lang="nb-NO" dirty="0">
                <a:latin typeface="Open Sans"/>
              </a:rPr>
              <a:t> </a:t>
            </a:r>
            <a:r>
              <a:rPr lang="nb-NO" dirty="0" err="1">
                <a:latin typeface="Open Sans"/>
              </a:rPr>
              <a:t>storage</a:t>
            </a:r>
            <a:endParaRPr lang="nb-NO" dirty="0">
              <a:latin typeface="Open Sans"/>
            </a:endParaRPr>
          </a:p>
          <a:p>
            <a:pPr lvl="1"/>
            <a:r>
              <a:rPr lang="nb-NO" dirty="0">
                <a:latin typeface="Open Sans"/>
              </a:rPr>
              <a:t>Open, </a:t>
            </a:r>
            <a:r>
              <a:rPr lang="nb-NO" dirty="0" err="1">
                <a:latin typeface="Open Sans"/>
              </a:rPr>
              <a:t>Internal</a:t>
            </a:r>
            <a:r>
              <a:rPr lang="nb-NO" dirty="0">
                <a:latin typeface="Open Sans"/>
              </a:rPr>
              <a:t>, </a:t>
            </a:r>
            <a:r>
              <a:rPr lang="nb-NO" dirty="0" err="1">
                <a:latin typeface="Open Sans"/>
              </a:rPr>
              <a:t>Confidential</a:t>
            </a:r>
            <a:r>
              <a:rPr lang="nb-NO" dirty="0">
                <a:latin typeface="Open Sans"/>
              </a:rPr>
              <a:t>, </a:t>
            </a:r>
            <a:r>
              <a:rPr lang="nb-NO" dirty="0" err="1">
                <a:latin typeface="Open Sans"/>
              </a:rPr>
              <a:t>Highly</a:t>
            </a:r>
            <a:r>
              <a:rPr lang="nb-NO" dirty="0">
                <a:latin typeface="Open Sans"/>
              </a:rPr>
              <a:t> </a:t>
            </a:r>
            <a:r>
              <a:rPr lang="nb-NO" dirty="0" err="1">
                <a:latin typeface="Open Sans"/>
              </a:rPr>
              <a:t>confidential</a:t>
            </a:r>
            <a:endParaRPr lang="nb-NO" dirty="0">
              <a:latin typeface="Open Sans"/>
            </a:endParaRPr>
          </a:p>
          <a:p>
            <a:pPr lvl="1"/>
            <a:endParaRPr lang="nb-NO" dirty="0">
              <a:latin typeface="Open Sans"/>
            </a:endParaRPr>
          </a:p>
          <a:p>
            <a:pPr lvl="1"/>
            <a:endParaRPr lang="nb-NO" dirty="0">
              <a:latin typeface="Open Sans"/>
            </a:endParaRPr>
          </a:p>
          <a:p>
            <a:pPr lvl="1"/>
            <a:endParaRPr lang="nb-NO" dirty="0">
              <a:latin typeface="Open Sans"/>
            </a:endParaRPr>
          </a:p>
          <a:p>
            <a:pPr lvl="1"/>
            <a:endParaRPr lang="nb-NO" dirty="0">
              <a:latin typeface="Open Sans"/>
            </a:endParaRPr>
          </a:p>
          <a:p>
            <a:pPr lvl="1"/>
            <a:endParaRPr lang="nb-NO" dirty="0">
              <a:latin typeface="Open Sans"/>
            </a:endParaRPr>
          </a:p>
          <a:p>
            <a:pPr marL="342900" lvl="1" indent="0">
              <a:buNone/>
            </a:pPr>
            <a:endParaRPr lang="nb-NO" dirty="0">
              <a:latin typeface="Open San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F2D65A-01CE-4E7E-A913-6F4C3C256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333" y="2508870"/>
            <a:ext cx="6526920" cy="19964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3399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95E05B1-00EA-4220-BCF1-0E9FA0727DE9}"/>
              </a:ext>
            </a:extLst>
          </p:cNvPr>
          <p:cNvSpPr/>
          <p:nvPr/>
        </p:nvSpPr>
        <p:spPr>
          <a:xfrm>
            <a:off x="229891" y="240586"/>
            <a:ext cx="4572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500" b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Confidentiality: </a:t>
            </a:r>
            <a:r>
              <a:rPr lang="en-US" sz="150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How important is it that the information </a:t>
            </a:r>
            <a:r>
              <a:rPr lang="en-US" sz="1500" b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does not fall into the wrong hands?</a:t>
            </a:r>
            <a:endParaRPr lang="nb-NO" sz="1500">
              <a:solidFill>
                <a:schemeClr val="bg1">
                  <a:lumMod val="9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A1524-964F-4D05-9DDA-EB857B56856D}"/>
              </a:ext>
            </a:extLst>
          </p:cNvPr>
          <p:cNvGrpSpPr/>
          <p:nvPr/>
        </p:nvGrpSpPr>
        <p:grpSpPr>
          <a:xfrm>
            <a:off x="298500" y="1086774"/>
            <a:ext cx="1791890" cy="348673"/>
            <a:chOff x="52563" y="3336065"/>
            <a:chExt cx="2389187" cy="464897"/>
          </a:xfrm>
        </p:grpSpPr>
        <p:sp>
          <p:nvSpPr>
            <p:cNvPr id="13" name="Arrow: Pentagon 12">
              <a:extLst>
                <a:ext uri="{FF2B5EF4-FFF2-40B4-BE49-F238E27FC236}">
                  <a16:creationId xmlns:a16="http://schemas.microsoft.com/office/drawing/2014/main" id="{5813EC9A-3B41-403A-A7B6-8F5853FC2F24}"/>
                </a:ext>
              </a:extLst>
            </p:cNvPr>
            <p:cNvSpPr/>
            <p:nvPr/>
          </p:nvSpPr>
          <p:spPr>
            <a:xfrm>
              <a:off x="52563" y="3336065"/>
              <a:ext cx="2389187" cy="464897"/>
            </a:xfrm>
            <a:prstGeom prst="homePlate">
              <a:avLst/>
            </a:prstGeom>
            <a:solidFill>
              <a:srgbClr val="00B05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Arrow: Pentagon 4">
              <a:extLst>
                <a:ext uri="{FF2B5EF4-FFF2-40B4-BE49-F238E27FC236}">
                  <a16:creationId xmlns:a16="http://schemas.microsoft.com/office/drawing/2014/main" id="{98A125A3-80CD-475E-9AC3-71188669F143}"/>
                </a:ext>
              </a:extLst>
            </p:cNvPr>
            <p:cNvSpPr txBox="1"/>
            <p:nvPr/>
          </p:nvSpPr>
          <p:spPr>
            <a:xfrm>
              <a:off x="52563" y="3336065"/>
              <a:ext cx="2272963" cy="46489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36005" rIns="18002" bIns="36005" numCol="1" spcCol="1270" anchor="ctr" anchorCtr="0">
              <a:noAutofit/>
            </a:bodyPr>
            <a:lstStyle/>
            <a:p>
              <a:pPr algn="ctr" defTabSz="60007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nb-NO" sz="1350"/>
                <a:t>Open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8D1BEFE-D31C-49CA-9619-58BE0EA53CC4}"/>
              </a:ext>
            </a:extLst>
          </p:cNvPr>
          <p:cNvGrpSpPr/>
          <p:nvPr/>
        </p:nvGrpSpPr>
        <p:grpSpPr>
          <a:xfrm>
            <a:off x="1656746" y="1086774"/>
            <a:ext cx="1791890" cy="348673"/>
            <a:chOff x="1863558" y="3336065"/>
            <a:chExt cx="2389187" cy="464897"/>
          </a:xfrm>
        </p:grpSpPr>
        <p:sp>
          <p:nvSpPr>
            <p:cNvPr id="11" name="Arrow: Chevron 10">
              <a:extLst>
                <a:ext uri="{FF2B5EF4-FFF2-40B4-BE49-F238E27FC236}">
                  <a16:creationId xmlns:a16="http://schemas.microsoft.com/office/drawing/2014/main" id="{33FF5F33-F0A0-4ED1-863A-0DEAB5011458}"/>
                </a:ext>
              </a:extLst>
            </p:cNvPr>
            <p:cNvSpPr/>
            <p:nvPr/>
          </p:nvSpPr>
          <p:spPr>
            <a:xfrm>
              <a:off x="1863558" y="3336065"/>
              <a:ext cx="2389187" cy="464897"/>
            </a:xfrm>
            <a:prstGeom prst="chevron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Arrow: Chevron 6">
              <a:extLst>
                <a:ext uri="{FF2B5EF4-FFF2-40B4-BE49-F238E27FC236}">
                  <a16:creationId xmlns:a16="http://schemas.microsoft.com/office/drawing/2014/main" id="{75F56F68-2CAB-4E63-A6EF-CCADCFE66DC0}"/>
                </a:ext>
              </a:extLst>
            </p:cNvPr>
            <p:cNvSpPr txBox="1"/>
            <p:nvPr/>
          </p:nvSpPr>
          <p:spPr>
            <a:xfrm>
              <a:off x="2096007" y="3336065"/>
              <a:ext cx="1924290" cy="46489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4007" tIns="36005" rIns="18002" bIns="36005" numCol="1" spcCol="1270" anchor="ctr" anchorCtr="0">
              <a:noAutofit/>
            </a:bodyPr>
            <a:lstStyle/>
            <a:p>
              <a:pPr algn="ctr" defTabSz="60007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nb-NO" sz="1350" err="1"/>
                <a:t>Internal</a:t>
              </a:r>
              <a:endParaRPr lang="nb-NO" sz="135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8B9BF60-13E6-46B1-A868-ECA2DD467A4B}"/>
              </a:ext>
            </a:extLst>
          </p:cNvPr>
          <p:cNvGrpSpPr/>
          <p:nvPr/>
        </p:nvGrpSpPr>
        <p:grpSpPr>
          <a:xfrm>
            <a:off x="3090259" y="1086774"/>
            <a:ext cx="1791890" cy="348673"/>
            <a:chOff x="3774908" y="3336065"/>
            <a:chExt cx="2389187" cy="464897"/>
          </a:xfrm>
        </p:grpSpPr>
        <p:sp>
          <p:nvSpPr>
            <p:cNvPr id="9" name="Arrow: Chevron 8">
              <a:extLst>
                <a:ext uri="{FF2B5EF4-FFF2-40B4-BE49-F238E27FC236}">
                  <a16:creationId xmlns:a16="http://schemas.microsoft.com/office/drawing/2014/main" id="{DA8C9223-B715-4C2E-87F8-21E1EDF24C6B}"/>
                </a:ext>
              </a:extLst>
            </p:cNvPr>
            <p:cNvSpPr/>
            <p:nvPr/>
          </p:nvSpPr>
          <p:spPr>
            <a:xfrm>
              <a:off x="3774908" y="3336065"/>
              <a:ext cx="2389187" cy="464897"/>
            </a:xfrm>
            <a:prstGeom prst="chevron">
              <a:avLst/>
            </a:prstGeom>
            <a:solidFill>
              <a:srgbClr val="FF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Arrow: Chevron 8">
              <a:extLst>
                <a:ext uri="{FF2B5EF4-FFF2-40B4-BE49-F238E27FC236}">
                  <a16:creationId xmlns:a16="http://schemas.microsoft.com/office/drawing/2014/main" id="{BD25FF03-543C-475E-8E29-67EF32A0E913}"/>
                </a:ext>
              </a:extLst>
            </p:cNvPr>
            <p:cNvSpPr txBox="1"/>
            <p:nvPr/>
          </p:nvSpPr>
          <p:spPr>
            <a:xfrm>
              <a:off x="4007357" y="3336065"/>
              <a:ext cx="1924290" cy="46489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4007" tIns="36005" rIns="18002" bIns="36005" numCol="1" spcCol="1270" anchor="ctr" anchorCtr="0">
              <a:noAutofit/>
            </a:bodyPr>
            <a:lstStyle/>
            <a:p>
              <a:pPr algn="ctr" defTabSz="60007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nb-NO" sz="1350" err="1"/>
                <a:t>Confidential</a:t>
              </a:r>
              <a:endParaRPr lang="nb-NO" sz="135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AD09D183-ED37-4CA6-A346-4EA81FA1D677}"/>
              </a:ext>
            </a:extLst>
          </p:cNvPr>
          <p:cNvGrpSpPr/>
          <p:nvPr/>
        </p:nvGrpSpPr>
        <p:grpSpPr>
          <a:xfrm>
            <a:off x="4523771" y="1086774"/>
            <a:ext cx="1791890" cy="348673"/>
            <a:chOff x="5686258" y="3336065"/>
            <a:chExt cx="2389187" cy="464897"/>
          </a:xfrm>
        </p:grpSpPr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05A82FB5-C173-4F14-A17B-6820BFDCEA1C}"/>
                </a:ext>
              </a:extLst>
            </p:cNvPr>
            <p:cNvSpPr/>
            <p:nvPr/>
          </p:nvSpPr>
          <p:spPr>
            <a:xfrm>
              <a:off x="5686258" y="3336065"/>
              <a:ext cx="2389187" cy="464897"/>
            </a:xfrm>
            <a:prstGeom prst="chevron">
              <a:avLst/>
            </a:pr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Arrow: Chevron 10">
              <a:extLst>
                <a:ext uri="{FF2B5EF4-FFF2-40B4-BE49-F238E27FC236}">
                  <a16:creationId xmlns:a16="http://schemas.microsoft.com/office/drawing/2014/main" id="{3524FDD4-11DB-45D2-B355-D78C1CB8E148}"/>
                </a:ext>
              </a:extLst>
            </p:cNvPr>
            <p:cNvSpPr txBox="1"/>
            <p:nvPr/>
          </p:nvSpPr>
          <p:spPr>
            <a:xfrm>
              <a:off x="5918707" y="3336065"/>
              <a:ext cx="1924290" cy="46489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4007" tIns="36005" rIns="18002" bIns="36005" numCol="1" spcCol="1270" anchor="ctr" anchorCtr="0">
              <a:noAutofit/>
            </a:bodyPr>
            <a:lstStyle/>
            <a:p>
              <a:pPr algn="ctr" defTabSz="60007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nb-NO" sz="1350" dirty="0" err="1"/>
                <a:t>Strictly</a:t>
              </a:r>
              <a:r>
                <a:rPr lang="nb-NO" sz="1350" dirty="0"/>
                <a:t> </a:t>
              </a:r>
              <a:r>
                <a:rPr lang="nb-NO" sz="1350" dirty="0" err="1"/>
                <a:t>Confidential</a:t>
              </a:r>
              <a:endParaRPr lang="nb-NO" sz="1350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66FF760D-2479-4615-974D-F4FA9FE6DC6E}"/>
              </a:ext>
            </a:extLst>
          </p:cNvPr>
          <p:cNvSpPr txBox="1"/>
          <p:nvPr/>
        </p:nvSpPr>
        <p:spPr>
          <a:xfrm>
            <a:off x="213360" y="2262329"/>
            <a:ext cx="486918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Integrity: </a:t>
            </a:r>
            <a:r>
              <a:rPr lang="en-US" sz="150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How important is it that the information is</a:t>
            </a:r>
            <a:r>
              <a:rPr lang="en-US" sz="1500" b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not modified </a:t>
            </a:r>
            <a:r>
              <a:rPr lang="en-US" sz="150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by </a:t>
            </a:r>
            <a:r>
              <a:rPr lang="en-US" sz="150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unauthorised</a:t>
            </a:r>
            <a:r>
              <a:rPr lang="en-US" sz="150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persons or by accident?</a:t>
            </a:r>
            <a:endParaRPr lang="nb-NO" sz="1500">
              <a:solidFill>
                <a:schemeClr val="bg1">
                  <a:lumMod val="9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B822B6-12A3-49F6-9C6E-4F1401B3780B}"/>
              </a:ext>
            </a:extLst>
          </p:cNvPr>
          <p:cNvSpPr txBox="1"/>
          <p:nvPr/>
        </p:nvSpPr>
        <p:spPr>
          <a:xfrm>
            <a:off x="194300" y="3332664"/>
            <a:ext cx="47167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Accessability</a:t>
            </a:r>
            <a:r>
              <a:rPr lang="en-US" sz="1500" b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</a:t>
            </a:r>
            <a:r>
              <a:rPr lang="en-US" sz="150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How critical is it to </a:t>
            </a:r>
            <a:r>
              <a:rPr lang="en-US" sz="1500" b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lose access to the information</a:t>
            </a:r>
            <a:r>
              <a:rPr lang="en-US" sz="150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for a period of time, or to lose it completely? (Example: If you store your data on M:, no one can access it if you quit.)</a:t>
            </a:r>
            <a:endParaRPr lang="nb-NO" sz="1500">
              <a:solidFill>
                <a:schemeClr val="bg1">
                  <a:lumMod val="9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6605A2E-6305-405E-9914-997FE33606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2540" y="2043364"/>
            <a:ext cx="4025104" cy="23534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83629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gendefinert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Custom 1">
      <a:majorFont>
        <a:latin typeface="Open Sans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MP_IDI_MAY_2020.pptx" id="{58F4FCB4-137E-4973-9FE5-59A09388834E}" vid="{1F65E7F0-0836-4890-A316-BA2BF85EAE40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53659C98147A0408832C34E28E38CD9" ma:contentTypeVersion="11" ma:contentTypeDescription="Create a new document." ma:contentTypeScope="" ma:versionID="3d97bada2a70b386f61a7a2043e765a3">
  <xsd:schema xmlns:xsd="http://www.w3.org/2001/XMLSchema" xmlns:xs="http://www.w3.org/2001/XMLSchema" xmlns:p="http://schemas.microsoft.com/office/2006/metadata/properties" xmlns:ns2="b5496de1-6d5d-49cb-b682-867d0d238ae3" xmlns:ns3="0f0ac01b-1df3-4e7c-98f7-c28950eb6f62" targetNamespace="http://schemas.microsoft.com/office/2006/metadata/properties" ma:root="true" ma:fieldsID="ddf47eb14bfdabd885952cda610a6020" ns2:_="" ns3:_="">
    <xsd:import namespace="b5496de1-6d5d-49cb-b682-867d0d238ae3"/>
    <xsd:import namespace="0f0ac01b-1df3-4e7c-98f7-c28950eb6f6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5496de1-6d5d-49cb-b682-867d0d238a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0ac01b-1df3-4e7c-98f7-c28950eb6f62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3F8767F-00FC-4279-9E04-BB61242192C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5496de1-6d5d-49cb-b682-867d0d238ae3"/>
    <ds:schemaRef ds:uri="0f0ac01b-1df3-4e7c-98f7-c28950eb6f6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F9C5697-A52B-42A7-B44B-5CC62CD0ED3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3E03246-D820-4E38-A7A0-15871F622ADA}">
  <ds:schemaRefs>
    <ds:schemaRef ds:uri="b5496de1-6d5d-49cb-b682-867d0d238ae3"/>
    <ds:schemaRef ds:uri="http://purl.org/dc/terms/"/>
    <ds:schemaRef ds:uri="0f0ac01b-1df3-4e7c-98f7-c28950eb6f62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698</Words>
  <Application>Microsoft Office PowerPoint</Application>
  <PresentationFormat>On-screen Show (16:9)</PresentationFormat>
  <Paragraphs>130</Paragraphs>
  <Slides>27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Open Sans</vt:lpstr>
      <vt:lpstr>Wingdings</vt:lpstr>
      <vt:lpstr>Office Theme</vt:lpstr>
      <vt:lpstr> Data management  at NTNU</vt:lpstr>
      <vt:lpstr>Open Science at NTNU</vt:lpstr>
      <vt:lpstr>Open Science at NTNU</vt:lpstr>
      <vt:lpstr>Research data at NTNU:</vt:lpstr>
      <vt:lpstr>Transparency …</vt:lpstr>
      <vt:lpstr>… and reuse!</vt:lpstr>
      <vt:lpstr>NTNU Storage and Computing Resources</vt:lpstr>
      <vt:lpstr>Storage: Information Security</vt:lpstr>
      <vt:lpstr>PowerPoint Presentation</vt:lpstr>
      <vt:lpstr>Classification of research data</vt:lpstr>
      <vt:lpstr>Personal data:</vt:lpstr>
      <vt:lpstr>PowerPoint Presentation</vt:lpstr>
      <vt:lpstr>Encryption through AIP (Office 365)</vt:lpstr>
      <vt:lpstr>TSD: Secure environment for confidential and highly confidential data</vt:lpstr>
      <vt:lpstr>HUNT Cloud: Secure services for confidential data (health data, genomics etc)  </vt:lpstr>
      <vt:lpstr>PowerPoint Presentation</vt:lpstr>
      <vt:lpstr>PowerPoint Presentation</vt:lpstr>
      <vt:lpstr>PowerPoint Presentation</vt:lpstr>
      <vt:lpstr>NTNU Open Research Data</vt:lpstr>
      <vt:lpstr>PowerPoint Presentation</vt:lpstr>
      <vt:lpstr>PowerPoint Presentation</vt:lpstr>
      <vt:lpstr>PowerPoint Presentation</vt:lpstr>
      <vt:lpstr>PowerPoint Presentation</vt:lpstr>
      <vt:lpstr>Open Source</vt:lpstr>
      <vt:lpstr>Help &amp; Support</vt:lpstr>
      <vt:lpstr>Support and guidance: Research Data @NTNU</vt:lpstr>
      <vt:lpstr>PowerPoint Presentation</vt:lpstr>
    </vt:vector>
  </TitlesOfParts>
  <Company>NTNU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Åpen Vitenskap</dc:title>
  <dc:creator>Ingrid Heggland</dc:creator>
  <cp:lastModifiedBy>Ane Møller Gabrielsen</cp:lastModifiedBy>
  <cp:revision>23</cp:revision>
  <dcterms:created xsi:type="dcterms:W3CDTF">2019-05-20T12:21:35Z</dcterms:created>
  <dcterms:modified xsi:type="dcterms:W3CDTF">2022-04-04T08:13:34Z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0x010100753659C98147A0408832C34E28E38CD9</vt:lpwstr>
  </property>
</Properties>
</file>

<file path=docProps/thumbnail.jpeg>
</file>